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4"/>
  </p:sldMasterIdLst>
  <p:notesMasterIdLst>
    <p:notesMasterId r:id="rId51"/>
  </p:notesMasterIdLst>
  <p:sldIdLst>
    <p:sldId id="459" r:id="rId5"/>
    <p:sldId id="486" r:id="rId6"/>
    <p:sldId id="488" r:id="rId7"/>
    <p:sldId id="485" r:id="rId8"/>
    <p:sldId id="489" r:id="rId9"/>
    <p:sldId id="490" r:id="rId10"/>
    <p:sldId id="498" r:id="rId11"/>
    <p:sldId id="491" r:id="rId12"/>
    <p:sldId id="439" r:id="rId13"/>
    <p:sldId id="420" r:id="rId14"/>
    <p:sldId id="426" r:id="rId15"/>
    <p:sldId id="425" r:id="rId16"/>
    <p:sldId id="415" r:id="rId17"/>
    <p:sldId id="418" r:id="rId18"/>
    <p:sldId id="495" r:id="rId19"/>
    <p:sldId id="510" r:id="rId20"/>
    <p:sldId id="376" r:id="rId21"/>
    <p:sldId id="456" r:id="rId22"/>
    <p:sldId id="496" r:id="rId23"/>
    <p:sldId id="511" r:id="rId24"/>
    <p:sldId id="500" r:id="rId25"/>
    <p:sldId id="492" r:id="rId26"/>
    <p:sldId id="480" r:id="rId27"/>
    <p:sldId id="481" r:id="rId28"/>
    <p:sldId id="482" r:id="rId29"/>
    <p:sldId id="504" r:id="rId30"/>
    <p:sldId id="483" r:id="rId31"/>
    <p:sldId id="497" r:id="rId32"/>
    <p:sldId id="445" r:id="rId33"/>
    <p:sldId id="512" r:id="rId34"/>
    <p:sldId id="501" r:id="rId35"/>
    <p:sldId id="507" r:id="rId36"/>
    <p:sldId id="508" r:id="rId37"/>
    <p:sldId id="433" r:id="rId38"/>
    <p:sldId id="467" r:id="rId39"/>
    <p:sldId id="472" r:id="rId40"/>
    <p:sldId id="506" r:id="rId41"/>
    <p:sldId id="502" r:id="rId42"/>
    <p:sldId id="473" r:id="rId43"/>
    <p:sldId id="474" r:id="rId44"/>
    <p:sldId id="509" r:id="rId45"/>
    <p:sldId id="475" r:id="rId46"/>
    <p:sldId id="503" r:id="rId47"/>
    <p:sldId id="458" r:id="rId48"/>
    <p:sldId id="494" r:id="rId49"/>
    <p:sldId id="479" r:id="rId50"/>
  </p:sldIdLst>
  <p:sldSz cx="14630400" cy="8229600"/>
  <p:notesSz cx="14630400" cy="8229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C0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503" autoAdjust="0"/>
  </p:normalViewPr>
  <p:slideViewPr>
    <p:cSldViewPr>
      <p:cViewPr varScale="1">
        <p:scale>
          <a:sx n="133" d="100"/>
          <a:sy n="133" d="100"/>
        </p:scale>
        <p:origin x="308" y="84"/>
      </p:cViewPr>
      <p:guideLst>
        <p:guide orient="horz" pos="2880"/>
        <p:guide pos="216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8286750" y="0"/>
            <a:ext cx="6340475" cy="412750"/>
          </a:xfrm>
          <a:prstGeom prst="rect">
            <a:avLst/>
          </a:prstGeom>
        </p:spPr>
        <p:txBody>
          <a:bodyPr vert="horz" lIns="91440" tIns="45720" rIns="91440" bIns="45720" rtlCol="0"/>
          <a:lstStyle>
            <a:lvl1pPr algn="r">
              <a:defRPr sz="1200"/>
            </a:lvl1pPr>
          </a:lstStyle>
          <a:p>
            <a:fld id="{FC0F7A78-9459-405B-8609-BC0E6C858DFB}" type="datetimeFigureOut">
              <a:rPr lang="en-US" smtClean="0"/>
              <a:t>6/5/2021</a:t>
            </a:fld>
            <a:endParaRPr lang="en-US"/>
          </a:p>
        </p:txBody>
      </p:sp>
      <p:sp>
        <p:nvSpPr>
          <p:cNvPr id="4" name="Slide Image Placeholder 3"/>
          <p:cNvSpPr>
            <a:spLocks noGrp="1" noRot="1" noChangeAspect="1"/>
          </p:cNvSpPr>
          <p:nvPr>
            <p:ph type="sldImg" idx="2"/>
          </p:nvPr>
        </p:nvSpPr>
        <p:spPr>
          <a:xfrm>
            <a:off x="4845050" y="1028700"/>
            <a:ext cx="4940300" cy="27781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463675" y="3960813"/>
            <a:ext cx="11703050" cy="324008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8286750" y="7816850"/>
            <a:ext cx="6340475" cy="412750"/>
          </a:xfrm>
          <a:prstGeom prst="rect">
            <a:avLst/>
          </a:prstGeom>
        </p:spPr>
        <p:txBody>
          <a:bodyPr vert="horz" lIns="91440" tIns="45720" rIns="91440" bIns="45720" rtlCol="0" anchor="b"/>
          <a:lstStyle>
            <a:lvl1pPr algn="r">
              <a:defRPr sz="1200"/>
            </a:lvl1pPr>
          </a:lstStyle>
          <a:p>
            <a:fld id="{A795E9D6-BD97-486C-92EB-25BDED1002E2}" type="slidenum">
              <a:rPr lang="en-US" smtClean="0"/>
              <a:t>‹#›</a:t>
            </a:fld>
            <a:endParaRPr lang="en-US"/>
          </a:p>
        </p:txBody>
      </p:sp>
    </p:spTree>
    <p:extLst>
      <p:ext uri="{BB962C8B-B14F-4D97-AF65-F5344CB8AC3E}">
        <p14:creationId xmlns:p14="http://schemas.microsoft.com/office/powerpoint/2010/main" val="2850382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xfrm>
            <a:off x="381000" y="685800"/>
            <a:ext cx="6096000" cy="3429000"/>
          </a:xfrm>
          <a:ln/>
        </p:spPr>
      </p:sp>
      <p:sp>
        <p:nvSpPr>
          <p:cNvPr id="15363" name="Notes Placeholder 2"/>
          <p:cNvSpPr>
            <a:spLocks noGrp="1"/>
          </p:cNvSpPr>
          <p:nvPr>
            <p:ph type="body" idx="1"/>
          </p:nvPr>
        </p:nvSpPr>
        <p:spPr>
          <a:xfrm>
            <a:off x="686421" y="4344025"/>
            <a:ext cx="5485158"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spcBef>
                <a:spcPct val="0"/>
              </a:spcBef>
            </a:pPr>
            <a:endParaRPr lang="en-US" altLang="en-US" dirty="0" smtClean="0"/>
          </a:p>
        </p:txBody>
      </p:sp>
      <p:sp>
        <p:nvSpPr>
          <p:cNvPr id="15364"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algn="r" eaLnBrk="1" hangingPunct="1"/>
            <a:fld id="{7FF3A0A8-2330-4ABF-A489-63B2F6654B46}" type="slidenum">
              <a:rPr lang="en-US" altLang="en-US" sz="1200">
                <a:latin typeface="Calibri" pitchFamily="34" charset="0"/>
              </a:rPr>
              <a:pPr algn="r" eaLnBrk="1" hangingPunct="1"/>
              <a:t>23</a:t>
            </a:fld>
            <a:endParaRPr lang="en-US" altLang="en-US" sz="1200" dirty="0">
              <a:latin typeface="Calibri" pitchFamily="34" charset="0"/>
            </a:endParaRPr>
          </a:p>
        </p:txBody>
      </p:sp>
    </p:spTree>
    <p:extLst>
      <p:ext uri="{BB962C8B-B14F-4D97-AF65-F5344CB8AC3E}">
        <p14:creationId xmlns:p14="http://schemas.microsoft.com/office/powerpoint/2010/main" val="304943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763" eaLnBrk="0" hangingPunct="0">
              <a:defRPr>
                <a:solidFill>
                  <a:schemeClr val="tx1"/>
                </a:solidFill>
                <a:latin typeface="Arial" charset="0"/>
                <a:cs typeface="Arial" charset="0"/>
              </a:defRPr>
            </a:lvl1pPr>
            <a:lvl2pPr marL="729057" indent="-280406" defTabSz="909763" eaLnBrk="0" hangingPunct="0">
              <a:defRPr>
                <a:solidFill>
                  <a:schemeClr val="tx1"/>
                </a:solidFill>
                <a:latin typeface="Arial" charset="0"/>
                <a:cs typeface="Arial" charset="0"/>
              </a:defRPr>
            </a:lvl2pPr>
            <a:lvl3pPr marL="1121626" indent="-224325" defTabSz="909763" eaLnBrk="0" hangingPunct="0">
              <a:defRPr>
                <a:solidFill>
                  <a:schemeClr val="tx1"/>
                </a:solidFill>
                <a:latin typeface="Arial" charset="0"/>
                <a:cs typeface="Arial" charset="0"/>
              </a:defRPr>
            </a:lvl3pPr>
            <a:lvl4pPr marL="1570276" indent="-224325" defTabSz="909763" eaLnBrk="0" hangingPunct="0">
              <a:defRPr>
                <a:solidFill>
                  <a:schemeClr val="tx1"/>
                </a:solidFill>
                <a:latin typeface="Arial" charset="0"/>
                <a:cs typeface="Arial" charset="0"/>
              </a:defRPr>
            </a:lvl4pPr>
            <a:lvl5pPr marL="2018927" indent="-224325" defTabSz="909763" eaLnBrk="0" hangingPunct="0">
              <a:defRPr>
                <a:solidFill>
                  <a:schemeClr val="tx1"/>
                </a:solidFill>
                <a:latin typeface="Arial" charset="0"/>
                <a:cs typeface="Arial" charset="0"/>
              </a:defRPr>
            </a:lvl5pPr>
            <a:lvl6pPr marL="2467577" indent="-224325" defTabSz="909763" eaLnBrk="0" fontAlgn="base" hangingPunct="0">
              <a:spcBef>
                <a:spcPct val="0"/>
              </a:spcBef>
              <a:spcAft>
                <a:spcPct val="0"/>
              </a:spcAft>
              <a:defRPr>
                <a:solidFill>
                  <a:schemeClr val="tx1"/>
                </a:solidFill>
                <a:latin typeface="Arial" charset="0"/>
                <a:cs typeface="Arial" charset="0"/>
              </a:defRPr>
            </a:lvl6pPr>
            <a:lvl7pPr marL="2916227" indent="-224325" defTabSz="909763" eaLnBrk="0" fontAlgn="base" hangingPunct="0">
              <a:spcBef>
                <a:spcPct val="0"/>
              </a:spcBef>
              <a:spcAft>
                <a:spcPct val="0"/>
              </a:spcAft>
              <a:defRPr>
                <a:solidFill>
                  <a:schemeClr val="tx1"/>
                </a:solidFill>
                <a:latin typeface="Arial" charset="0"/>
                <a:cs typeface="Arial" charset="0"/>
              </a:defRPr>
            </a:lvl7pPr>
            <a:lvl8pPr marL="3364878" indent="-224325" defTabSz="909763" eaLnBrk="0" fontAlgn="base" hangingPunct="0">
              <a:spcBef>
                <a:spcPct val="0"/>
              </a:spcBef>
              <a:spcAft>
                <a:spcPct val="0"/>
              </a:spcAft>
              <a:defRPr>
                <a:solidFill>
                  <a:schemeClr val="tx1"/>
                </a:solidFill>
                <a:latin typeface="Arial" charset="0"/>
                <a:cs typeface="Arial" charset="0"/>
              </a:defRPr>
            </a:lvl8pPr>
            <a:lvl9pPr marL="3813528" indent="-224325" defTabSz="909763" eaLnBrk="0" fontAlgn="base" hangingPunct="0">
              <a:spcBef>
                <a:spcPct val="0"/>
              </a:spcBef>
              <a:spcAft>
                <a:spcPct val="0"/>
              </a:spcAft>
              <a:defRPr>
                <a:solidFill>
                  <a:schemeClr val="tx1"/>
                </a:solidFill>
                <a:latin typeface="Arial" charset="0"/>
                <a:cs typeface="Arial" charset="0"/>
              </a:defRPr>
            </a:lvl9pPr>
          </a:lstStyle>
          <a:p>
            <a:fld id="{61F092A7-4E14-4317-AAC6-6282E002874E}" type="slidenum">
              <a:rPr lang="en-US" altLang="en-US" smtClean="0">
                <a:latin typeface="Times New Roman" pitchFamily="18" charset="0"/>
              </a:rPr>
              <a:pPr/>
              <a:t>24</a:t>
            </a:fld>
            <a:endParaRPr lang="en-US" altLang="en-US" dirty="0" smtClean="0">
              <a:latin typeface="Times New Roman" pitchFamily="18" charset="0"/>
            </a:endParaRPr>
          </a:p>
        </p:txBody>
      </p:sp>
    </p:spTree>
    <p:extLst>
      <p:ext uri="{BB962C8B-B14F-4D97-AF65-F5344CB8AC3E}">
        <p14:creationId xmlns:p14="http://schemas.microsoft.com/office/powerpoint/2010/main" val="3927372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763" eaLnBrk="0" hangingPunct="0">
              <a:defRPr>
                <a:solidFill>
                  <a:schemeClr val="tx1"/>
                </a:solidFill>
                <a:latin typeface="Arial" charset="0"/>
                <a:cs typeface="Arial" charset="0"/>
              </a:defRPr>
            </a:lvl1pPr>
            <a:lvl2pPr marL="729057" indent="-280406" defTabSz="909763" eaLnBrk="0" hangingPunct="0">
              <a:defRPr>
                <a:solidFill>
                  <a:schemeClr val="tx1"/>
                </a:solidFill>
                <a:latin typeface="Arial" charset="0"/>
                <a:cs typeface="Arial" charset="0"/>
              </a:defRPr>
            </a:lvl2pPr>
            <a:lvl3pPr marL="1121626" indent="-224325" defTabSz="909763" eaLnBrk="0" hangingPunct="0">
              <a:defRPr>
                <a:solidFill>
                  <a:schemeClr val="tx1"/>
                </a:solidFill>
                <a:latin typeface="Arial" charset="0"/>
                <a:cs typeface="Arial" charset="0"/>
              </a:defRPr>
            </a:lvl3pPr>
            <a:lvl4pPr marL="1570276" indent="-224325" defTabSz="909763" eaLnBrk="0" hangingPunct="0">
              <a:defRPr>
                <a:solidFill>
                  <a:schemeClr val="tx1"/>
                </a:solidFill>
                <a:latin typeface="Arial" charset="0"/>
                <a:cs typeface="Arial" charset="0"/>
              </a:defRPr>
            </a:lvl4pPr>
            <a:lvl5pPr marL="2018927" indent="-224325" defTabSz="909763" eaLnBrk="0" hangingPunct="0">
              <a:defRPr>
                <a:solidFill>
                  <a:schemeClr val="tx1"/>
                </a:solidFill>
                <a:latin typeface="Arial" charset="0"/>
                <a:cs typeface="Arial" charset="0"/>
              </a:defRPr>
            </a:lvl5pPr>
            <a:lvl6pPr marL="2467577" indent="-224325" defTabSz="909763" eaLnBrk="0" fontAlgn="base" hangingPunct="0">
              <a:spcBef>
                <a:spcPct val="0"/>
              </a:spcBef>
              <a:spcAft>
                <a:spcPct val="0"/>
              </a:spcAft>
              <a:defRPr>
                <a:solidFill>
                  <a:schemeClr val="tx1"/>
                </a:solidFill>
                <a:latin typeface="Arial" charset="0"/>
                <a:cs typeface="Arial" charset="0"/>
              </a:defRPr>
            </a:lvl6pPr>
            <a:lvl7pPr marL="2916227" indent="-224325" defTabSz="909763" eaLnBrk="0" fontAlgn="base" hangingPunct="0">
              <a:spcBef>
                <a:spcPct val="0"/>
              </a:spcBef>
              <a:spcAft>
                <a:spcPct val="0"/>
              </a:spcAft>
              <a:defRPr>
                <a:solidFill>
                  <a:schemeClr val="tx1"/>
                </a:solidFill>
                <a:latin typeface="Arial" charset="0"/>
                <a:cs typeface="Arial" charset="0"/>
              </a:defRPr>
            </a:lvl7pPr>
            <a:lvl8pPr marL="3364878" indent="-224325" defTabSz="909763" eaLnBrk="0" fontAlgn="base" hangingPunct="0">
              <a:spcBef>
                <a:spcPct val="0"/>
              </a:spcBef>
              <a:spcAft>
                <a:spcPct val="0"/>
              </a:spcAft>
              <a:defRPr>
                <a:solidFill>
                  <a:schemeClr val="tx1"/>
                </a:solidFill>
                <a:latin typeface="Arial" charset="0"/>
                <a:cs typeface="Arial" charset="0"/>
              </a:defRPr>
            </a:lvl8pPr>
            <a:lvl9pPr marL="3813528" indent="-224325" defTabSz="909763" eaLnBrk="0" fontAlgn="base" hangingPunct="0">
              <a:spcBef>
                <a:spcPct val="0"/>
              </a:spcBef>
              <a:spcAft>
                <a:spcPct val="0"/>
              </a:spcAft>
              <a:defRPr>
                <a:solidFill>
                  <a:schemeClr val="tx1"/>
                </a:solidFill>
                <a:latin typeface="Arial" charset="0"/>
                <a:cs typeface="Arial" charset="0"/>
              </a:defRPr>
            </a:lvl9pPr>
          </a:lstStyle>
          <a:p>
            <a:fld id="{61F092A7-4E14-4317-AAC6-6282E002874E}" type="slidenum">
              <a:rPr lang="en-US" altLang="en-US" smtClean="0">
                <a:latin typeface="Times New Roman" pitchFamily="18" charset="0"/>
              </a:rPr>
              <a:pPr/>
              <a:t>25</a:t>
            </a:fld>
            <a:endParaRPr lang="en-US" altLang="en-US" dirty="0" smtClean="0">
              <a:latin typeface="Times New Roman" pitchFamily="18" charset="0"/>
            </a:endParaRPr>
          </a:p>
        </p:txBody>
      </p:sp>
    </p:spTree>
    <p:extLst>
      <p:ext uri="{BB962C8B-B14F-4D97-AF65-F5344CB8AC3E}">
        <p14:creationId xmlns:p14="http://schemas.microsoft.com/office/powerpoint/2010/main" val="2457894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763" eaLnBrk="0" hangingPunct="0">
              <a:defRPr>
                <a:solidFill>
                  <a:schemeClr val="tx1"/>
                </a:solidFill>
                <a:latin typeface="Arial" charset="0"/>
                <a:cs typeface="Arial" charset="0"/>
              </a:defRPr>
            </a:lvl1pPr>
            <a:lvl2pPr marL="729057" indent="-280406" defTabSz="909763" eaLnBrk="0" hangingPunct="0">
              <a:defRPr>
                <a:solidFill>
                  <a:schemeClr val="tx1"/>
                </a:solidFill>
                <a:latin typeface="Arial" charset="0"/>
                <a:cs typeface="Arial" charset="0"/>
              </a:defRPr>
            </a:lvl2pPr>
            <a:lvl3pPr marL="1121626" indent="-224325" defTabSz="909763" eaLnBrk="0" hangingPunct="0">
              <a:defRPr>
                <a:solidFill>
                  <a:schemeClr val="tx1"/>
                </a:solidFill>
                <a:latin typeface="Arial" charset="0"/>
                <a:cs typeface="Arial" charset="0"/>
              </a:defRPr>
            </a:lvl3pPr>
            <a:lvl4pPr marL="1570276" indent="-224325" defTabSz="909763" eaLnBrk="0" hangingPunct="0">
              <a:defRPr>
                <a:solidFill>
                  <a:schemeClr val="tx1"/>
                </a:solidFill>
                <a:latin typeface="Arial" charset="0"/>
                <a:cs typeface="Arial" charset="0"/>
              </a:defRPr>
            </a:lvl4pPr>
            <a:lvl5pPr marL="2018927" indent="-224325" defTabSz="909763" eaLnBrk="0" hangingPunct="0">
              <a:defRPr>
                <a:solidFill>
                  <a:schemeClr val="tx1"/>
                </a:solidFill>
                <a:latin typeface="Arial" charset="0"/>
                <a:cs typeface="Arial" charset="0"/>
              </a:defRPr>
            </a:lvl5pPr>
            <a:lvl6pPr marL="2467577" indent="-224325" defTabSz="909763" eaLnBrk="0" fontAlgn="base" hangingPunct="0">
              <a:spcBef>
                <a:spcPct val="0"/>
              </a:spcBef>
              <a:spcAft>
                <a:spcPct val="0"/>
              </a:spcAft>
              <a:defRPr>
                <a:solidFill>
                  <a:schemeClr val="tx1"/>
                </a:solidFill>
                <a:latin typeface="Arial" charset="0"/>
                <a:cs typeface="Arial" charset="0"/>
              </a:defRPr>
            </a:lvl6pPr>
            <a:lvl7pPr marL="2916227" indent="-224325" defTabSz="909763" eaLnBrk="0" fontAlgn="base" hangingPunct="0">
              <a:spcBef>
                <a:spcPct val="0"/>
              </a:spcBef>
              <a:spcAft>
                <a:spcPct val="0"/>
              </a:spcAft>
              <a:defRPr>
                <a:solidFill>
                  <a:schemeClr val="tx1"/>
                </a:solidFill>
                <a:latin typeface="Arial" charset="0"/>
                <a:cs typeface="Arial" charset="0"/>
              </a:defRPr>
            </a:lvl7pPr>
            <a:lvl8pPr marL="3364878" indent="-224325" defTabSz="909763" eaLnBrk="0" fontAlgn="base" hangingPunct="0">
              <a:spcBef>
                <a:spcPct val="0"/>
              </a:spcBef>
              <a:spcAft>
                <a:spcPct val="0"/>
              </a:spcAft>
              <a:defRPr>
                <a:solidFill>
                  <a:schemeClr val="tx1"/>
                </a:solidFill>
                <a:latin typeface="Arial" charset="0"/>
                <a:cs typeface="Arial" charset="0"/>
              </a:defRPr>
            </a:lvl8pPr>
            <a:lvl9pPr marL="3813528" indent="-224325" defTabSz="909763" eaLnBrk="0" fontAlgn="base" hangingPunct="0">
              <a:spcBef>
                <a:spcPct val="0"/>
              </a:spcBef>
              <a:spcAft>
                <a:spcPct val="0"/>
              </a:spcAft>
              <a:defRPr>
                <a:solidFill>
                  <a:schemeClr val="tx1"/>
                </a:solidFill>
                <a:latin typeface="Arial" charset="0"/>
                <a:cs typeface="Arial" charset="0"/>
              </a:defRPr>
            </a:lvl9pPr>
          </a:lstStyle>
          <a:p>
            <a:fld id="{61F092A7-4E14-4317-AAC6-6282E002874E}" type="slidenum">
              <a:rPr lang="en-US" altLang="en-US" smtClean="0">
                <a:latin typeface="Times New Roman" pitchFamily="18" charset="0"/>
              </a:rPr>
              <a:pPr/>
              <a:t>27</a:t>
            </a:fld>
            <a:endParaRPr lang="en-US" altLang="en-US" dirty="0" smtClean="0">
              <a:latin typeface="Times New Roman" pitchFamily="18" charset="0"/>
            </a:endParaRPr>
          </a:p>
        </p:txBody>
      </p:sp>
    </p:spTree>
    <p:extLst>
      <p:ext uri="{BB962C8B-B14F-4D97-AF65-F5344CB8AC3E}">
        <p14:creationId xmlns:p14="http://schemas.microsoft.com/office/powerpoint/2010/main" val="2284477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5C09E1-D192-4F37-B68B-E2B94D9117A8}" type="slidenum">
              <a:rPr lang="en-US" smtClean="0"/>
              <a:pPr/>
              <a:t>35</a:t>
            </a:fld>
            <a:endParaRPr lang="en-US"/>
          </a:p>
        </p:txBody>
      </p:sp>
    </p:spTree>
    <p:extLst>
      <p:ext uri="{BB962C8B-B14F-4D97-AF65-F5344CB8AC3E}">
        <p14:creationId xmlns:p14="http://schemas.microsoft.com/office/powerpoint/2010/main" val="135351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B5C09E1-D192-4F37-B68B-E2B94D9117A8}" type="slidenum">
              <a:rPr lang="en-US" smtClean="0"/>
              <a:pPr/>
              <a:t>36</a:t>
            </a:fld>
            <a:endParaRPr lang="en-US"/>
          </a:p>
        </p:txBody>
      </p:sp>
    </p:spTree>
    <p:extLst>
      <p:ext uri="{BB962C8B-B14F-4D97-AF65-F5344CB8AC3E}">
        <p14:creationId xmlns:p14="http://schemas.microsoft.com/office/powerpoint/2010/main" val="3634740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C17C81C7-EDB4-4227-B352-85848A0F57E9}" type="slidenum">
              <a:rPr lang="en-US" altLang="en-US"/>
              <a:pPr/>
              <a:t>46</a:t>
            </a:fld>
            <a:endParaRPr lang="en-US" altLang="en-US"/>
          </a:p>
        </p:txBody>
      </p:sp>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9342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98154" y="2146145"/>
            <a:ext cx="10033475" cy="2517871"/>
          </a:xfrm>
        </p:spPr>
        <p:txBody>
          <a:bodyPr anchor="b">
            <a:noAutofit/>
          </a:bodyPr>
          <a:lstStyle>
            <a:lvl1pPr algn="ctr">
              <a:defRPr sz="864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215888" y="4747536"/>
            <a:ext cx="8198008" cy="1303484"/>
          </a:xfrm>
        </p:spPr>
        <p:txBody>
          <a:bodyPr>
            <a:normAutofit/>
          </a:bodyPr>
          <a:lstStyle>
            <a:lvl1pPr marL="0" indent="0" algn="ctr">
              <a:lnSpc>
                <a:spcPct val="112000"/>
              </a:lnSpc>
              <a:spcBef>
                <a:spcPts val="0"/>
              </a:spcBef>
              <a:spcAft>
                <a:spcPts val="0"/>
              </a:spcAft>
              <a:buNone/>
              <a:defRPr sz="276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smtClean="0"/>
              <a:t>Click to edit Master subtitle style</a:t>
            </a:r>
            <a:endParaRPr lang="en-US" dirty="0"/>
          </a:p>
        </p:txBody>
      </p:sp>
      <p:sp>
        <p:nvSpPr>
          <p:cNvPr id="4" name="Date Placeholder 3"/>
          <p:cNvSpPr>
            <a:spLocks noGrp="1"/>
          </p:cNvSpPr>
          <p:nvPr>
            <p:ph type="dt" sz="half" idx="10"/>
          </p:nvPr>
        </p:nvSpPr>
        <p:spPr>
          <a:xfrm>
            <a:off x="903429" y="7744063"/>
            <a:ext cx="1929533" cy="485537"/>
          </a:xfrm>
        </p:spPr>
        <p:txBody>
          <a:bodyPr/>
          <a:lstStyle>
            <a:lvl1pPr>
              <a:defRPr baseline="0">
                <a:solidFill>
                  <a:schemeClr val="tx2"/>
                </a:solidFill>
              </a:defRPr>
            </a:lvl1pPr>
          </a:lstStyle>
          <a:p>
            <a:fld id="{3F3E2031-7C23-459F-8F3D-28F810262F3D}" type="datetime1">
              <a:rPr lang="en-US" smtClean="0"/>
              <a:t>6/5/2021</a:t>
            </a:fld>
            <a:endParaRPr lang="en-US"/>
          </a:p>
        </p:txBody>
      </p:sp>
      <p:sp>
        <p:nvSpPr>
          <p:cNvPr id="5" name="Footer Placeholder 4"/>
          <p:cNvSpPr>
            <a:spLocks noGrp="1"/>
          </p:cNvSpPr>
          <p:nvPr>
            <p:ph type="ftr" sz="quarter" idx="11"/>
          </p:nvPr>
        </p:nvSpPr>
        <p:spPr>
          <a:xfrm>
            <a:off x="3100866" y="7744063"/>
            <a:ext cx="8428052" cy="485537"/>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1796820" y="7744063"/>
            <a:ext cx="1915550" cy="485537"/>
          </a:xfrm>
        </p:spPr>
        <p:txBody>
          <a:bodyPr/>
          <a:lstStyle>
            <a:lvl1pPr>
              <a:defRPr baseline="0">
                <a:solidFill>
                  <a:schemeClr val="tx2"/>
                </a:solidFill>
              </a:defRPr>
            </a:lvl1pPr>
          </a:lstStyle>
          <a:p>
            <a:fld id="{B6F15528-21DE-4FAA-801E-634DDDAF4B2B}" type="slidenum">
              <a:rPr lang="en-US" smtClean="0"/>
              <a:t>‹#›</a:t>
            </a:fld>
            <a:endParaRPr lang="en-US"/>
          </a:p>
        </p:txBody>
      </p:sp>
      <p:grpSp>
        <p:nvGrpSpPr>
          <p:cNvPr id="7" name="Group 6"/>
          <p:cNvGrpSpPr/>
          <p:nvPr/>
        </p:nvGrpSpPr>
        <p:grpSpPr>
          <a:xfrm>
            <a:off x="903430" y="893364"/>
            <a:ext cx="12808940" cy="6419605"/>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738736592"/>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645920" y="2754631"/>
            <a:ext cx="11521440" cy="42862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3E2031-7C23-459F-8F3D-28F810262F3D}" type="datetime1">
              <a:rPr lang="en-US" smtClean="0"/>
              <a:t>6/5/2021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20100729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15873" y="748987"/>
            <a:ext cx="1878919" cy="629189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645921" y="748987"/>
            <a:ext cx="9815569" cy="629189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3E2031-7C23-459F-8F3D-28F810262F3D}" type="datetime1">
              <a:rPr lang="en-US" smtClean="0"/>
              <a:t>6/5/2021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32567970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410390" y="3991374"/>
            <a:ext cx="9058589" cy="1975568"/>
          </a:xfrm>
        </p:spPr>
        <p:txBody>
          <a:bodyPr anchor="b">
            <a:normAutofit/>
          </a:bodyPr>
          <a:lstStyle>
            <a:lvl1pPr marL="0" indent="0">
              <a:buNone/>
              <a:defRPr sz="5760" b="1" baseline="0">
                <a:solidFill>
                  <a:srgbClr val="FFFFFF"/>
                </a:solidFill>
              </a:defRPr>
            </a:lvl1pPr>
          </a:lstStyle>
          <a:p>
            <a:pPr lvl="0"/>
            <a:r>
              <a:rPr lang="en-US" dirty="0" smtClean="0"/>
              <a:t>Add the title of your presentation here</a:t>
            </a:r>
            <a:endParaRPr lang="en-US" dirty="0"/>
          </a:p>
        </p:txBody>
      </p:sp>
      <p:sp>
        <p:nvSpPr>
          <p:cNvPr id="11" name="Subtitle 1"/>
          <p:cNvSpPr txBox="1">
            <a:spLocks/>
          </p:cNvSpPr>
          <p:nvPr userDrawn="1"/>
        </p:nvSpPr>
        <p:spPr>
          <a:xfrm>
            <a:off x="5423826" y="7779237"/>
            <a:ext cx="1681016" cy="256323"/>
          </a:xfrm>
          <a:prstGeom prst="rect">
            <a:avLst/>
          </a:prstGeom>
        </p:spPr>
        <p:txBody>
          <a:bodyPr vert="horz" lIns="146304" tIns="73152" rIns="146304" bIns="73152"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280" dirty="0" smtClean="0">
                <a:solidFill>
                  <a:srgbClr val="FFFFFF"/>
                </a:solidFill>
                <a:latin typeface="Helvetica Neue"/>
                <a:cs typeface="Helvetica Neue"/>
              </a:rPr>
              <a:t>Powered by</a:t>
            </a:r>
            <a:endParaRPr lang="en-US" sz="1280" dirty="0">
              <a:solidFill>
                <a:srgbClr val="FFFFFF"/>
              </a:solidFill>
              <a:latin typeface="Helvetica Neue"/>
              <a:cs typeface="Helvetica Neue"/>
            </a:endParaRPr>
          </a:p>
        </p:txBody>
      </p:sp>
      <p:sp>
        <p:nvSpPr>
          <p:cNvPr id="3" name="Text Placeholder 2"/>
          <p:cNvSpPr>
            <a:spLocks noGrp="1"/>
          </p:cNvSpPr>
          <p:nvPr>
            <p:ph type="body" sz="quarter" idx="12"/>
          </p:nvPr>
        </p:nvSpPr>
        <p:spPr>
          <a:xfrm>
            <a:off x="413966" y="5966461"/>
            <a:ext cx="4701541" cy="617219"/>
          </a:xfrm>
        </p:spPr>
        <p:txBody>
          <a:bodyPr>
            <a:normAutofit/>
          </a:bodyPr>
          <a:lstStyle>
            <a:lvl1pPr>
              <a:defRPr sz="1920">
                <a:solidFill>
                  <a:schemeClr val="bg1"/>
                </a:solidFill>
              </a:defRPr>
            </a:lvl1pPr>
          </a:lstStyle>
          <a:p>
            <a:pPr lvl="0"/>
            <a:r>
              <a:rPr lang="en-US" dirty="0" smtClean="0"/>
              <a:t>Click to edit Master text styles</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49623" y="7666252"/>
            <a:ext cx="2210789" cy="538466"/>
          </a:xfrm>
          <a:prstGeom prst="rect">
            <a:avLst/>
          </a:prstGeom>
        </p:spPr>
      </p:pic>
    </p:spTree>
    <p:extLst>
      <p:ext uri="{BB962C8B-B14F-4D97-AF65-F5344CB8AC3E}">
        <p14:creationId xmlns:p14="http://schemas.microsoft.com/office/powerpoint/2010/main" val="17197508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34CE75-253B-45C0-B74A-6334DB93E223}" type="datetime1">
              <a:rPr lang="en-US" smtClean="0"/>
              <a:t>6/5/2021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60053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8031" y="1561633"/>
            <a:ext cx="11535565" cy="3423284"/>
          </a:xfrm>
        </p:spPr>
        <p:txBody>
          <a:bodyPr anchor="b">
            <a:normAutofit/>
          </a:bodyPr>
          <a:lstStyle>
            <a:lvl1pPr algn="r">
              <a:defRPr sz="864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18031" y="5059594"/>
            <a:ext cx="11535565" cy="1371989"/>
          </a:xfrm>
        </p:spPr>
        <p:txBody>
          <a:bodyPr/>
          <a:lstStyle>
            <a:lvl1pPr marL="0" indent="0" algn="r">
              <a:lnSpc>
                <a:spcPct val="112000"/>
              </a:lnSpc>
              <a:spcBef>
                <a:spcPts val="0"/>
              </a:spcBef>
              <a:spcAft>
                <a:spcPts val="0"/>
              </a:spcAft>
              <a:buNone/>
              <a:defRPr sz="2880">
                <a:solidFill>
                  <a:schemeClr val="tx2"/>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86690" y="7744063"/>
            <a:ext cx="1946891" cy="485537"/>
          </a:xfrm>
        </p:spPr>
        <p:txBody>
          <a:bodyPr/>
          <a:lstStyle>
            <a:lvl1pPr>
              <a:defRPr>
                <a:solidFill>
                  <a:schemeClr val="tx2"/>
                </a:solidFill>
              </a:defRPr>
            </a:lvl1pPr>
          </a:lstStyle>
          <a:p>
            <a:fld id="{3F3E2031-7C23-459F-8F3D-28F810262F3D}" type="datetime1">
              <a:rPr lang="en-US" smtClean="0"/>
              <a:t>6/5/2021</a:t>
            </a:fld>
            <a:endParaRPr lang="en-US"/>
          </a:p>
        </p:txBody>
      </p:sp>
      <p:sp>
        <p:nvSpPr>
          <p:cNvPr id="5" name="Footer Placeholder 4"/>
          <p:cNvSpPr>
            <a:spLocks noGrp="1"/>
          </p:cNvSpPr>
          <p:nvPr>
            <p:ph type="ftr" sz="quarter" idx="11"/>
          </p:nvPr>
        </p:nvSpPr>
        <p:spPr>
          <a:xfrm>
            <a:off x="3101175" y="7744063"/>
            <a:ext cx="8428052" cy="485537"/>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11796820" y="7744063"/>
            <a:ext cx="1915550" cy="485537"/>
          </a:xfrm>
        </p:spPr>
        <p:txBody>
          <a:bodyPr/>
          <a:lstStyle>
            <a:lvl1pPr>
              <a:defRPr>
                <a:solidFill>
                  <a:schemeClr val="tx2"/>
                </a:solidFill>
              </a:defRPr>
            </a:lvl1pPr>
          </a:lstStyle>
          <a:p>
            <a:fld id="{B6F15528-21DE-4FAA-801E-634DDDAF4B2B}" type="slidenum">
              <a:rPr lang="en-US" smtClean="0"/>
              <a:t>‹#›</a:t>
            </a:fld>
            <a:endParaRPr lang="en-US"/>
          </a:p>
        </p:txBody>
      </p:sp>
      <p:sp>
        <p:nvSpPr>
          <p:cNvPr id="7" name="Freeform 6" title="Crop Mark"/>
          <p:cNvSpPr/>
          <p:nvPr/>
        </p:nvSpPr>
        <p:spPr bwMode="auto">
          <a:xfrm>
            <a:off x="9782355" y="2022782"/>
            <a:ext cx="3930016" cy="5290186"/>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65603815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645920" y="2743200"/>
            <a:ext cx="5337343" cy="429768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30484" y="2743200"/>
            <a:ext cx="5337343" cy="429768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F3E2031-7C23-459F-8F3D-28F810262F3D}" type="datetime1">
              <a:rPr lang="en-US" smtClean="0"/>
              <a:t>6/5/2021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6434591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22960"/>
            <a:ext cx="11521440" cy="178308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645920" y="2809037"/>
            <a:ext cx="5332781" cy="988694"/>
          </a:xfrm>
        </p:spPr>
        <p:txBody>
          <a:bodyPr anchor="b">
            <a:noAutofit/>
          </a:bodyPr>
          <a:lstStyle>
            <a:lvl1pPr marL="0" indent="0">
              <a:lnSpc>
                <a:spcPct val="84000"/>
              </a:lnSpc>
              <a:spcBef>
                <a:spcPts val="0"/>
              </a:spcBef>
              <a:spcAft>
                <a:spcPts val="0"/>
              </a:spcAft>
              <a:buNone/>
              <a:defRPr sz="3600" b="0" baseline="0">
                <a:solidFill>
                  <a:schemeClr val="tx2"/>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Edit Master text styles</a:t>
            </a:r>
          </a:p>
        </p:txBody>
      </p:sp>
      <p:sp>
        <p:nvSpPr>
          <p:cNvPr id="4" name="Content Placeholder 3"/>
          <p:cNvSpPr>
            <a:spLocks noGrp="1"/>
          </p:cNvSpPr>
          <p:nvPr>
            <p:ph sz="half" idx="2"/>
          </p:nvPr>
        </p:nvSpPr>
        <p:spPr>
          <a:xfrm>
            <a:off x="1645920" y="3966249"/>
            <a:ext cx="5332781" cy="3074632"/>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30017" y="2809037"/>
            <a:ext cx="5332781" cy="988694"/>
          </a:xfrm>
        </p:spPr>
        <p:txBody>
          <a:bodyPr anchor="b">
            <a:noAutofit/>
          </a:bodyPr>
          <a:lstStyle>
            <a:lvl1pPr marL="0" indent="0">
              <a:lnSpc>
                <a:spcPct val="84000"/>
              </a:lnSpc>
              <a:spcBef>
                <a:spcPts val="0"/>
              </a:spcBef>
              <a:spcAft>
                <a:spcPts val="0"/>
              </a:spcAft>
              <a:buNone/>
              <a:defRPr sz="3600" b="0" baseline="0">
                <a:solidFill>
                  <a:schemeClr val="tx2"/>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Edit Master text styles</a:t>
            </a:r>
          </a:p>
        </p:txBody>
      </p:sp>
      <p:sp>
        <p:nvSpPr>
          <p:cNvPr id="6" name="Content Placeholder 5"/>
          <p:cNvSpPr>
            <a:spLocks noGrp="1"/>
          </p:cNvSpPr>
          <p:nvPr>
            <p:ph sz="quarter" idx="4"/>
          </p:nvPr>
        </p:nvSpPr>
        <p:spPr>
          <a:xfrm>
            <a:off x="7830017" y="3966249"/>
            <a:ext cx="5332781" cy="3074632"/>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3E2031-7C23-459F-8F3D-28F810262F3D}" type="datetime1">
              <a:rPr lang="en-US" smtClean="0"/>
              <a:t>6/5/2021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1455042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E60F0A-528C-4F18-9A1E-2236005D35A4}" type="datetime1">
              <a:rPr lang="en-US" smtClean="0"/>
              <a:t>6/5/2021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283248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2293A1-549A-4E55-BD08-219BBE643DC1}" type="datetime1">
              <a:rPr lang="en-US" smtClean="0"/>
              <a:t>6/5/2021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132913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451"/>
            <a:ext cx="6364224" cy="8229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68680" y="822960"/>
            <a:ext cx="4626864" cy="2589461"/>
          </a:xfrm>
        </p:spPr>
        <p:txBody>
          <a:bodyPr anchor="t">
            <a:noAutofit/>
          </a:bodyPr>
          <a:lstStyle>
            <a:lvl1pPr>
              <a:lnSpc>
                <a:spcPct val="84000"/>
              </a:lnSpc>
              <a:defRPr sz="576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507224" y="822961"/>
            <a:ext cx="6254496" cy="6210300"/>
          </a:xfrm>
        </p:spPr>
        <p:txBody>
          <a:bodyPr/>
          <a:lstStyle>
            <a:lvl1pPr>
              <a:defRPr sz="2400"/>
            </a:lvl1pPr>
            <a:lvl2pPr>
              <a:defRPr sz="2400"/>
            </a:lvl2pPr>
            <a:lvl3pPr>
              <a:defRPr sz="2160"/>
            </a:lvl3pPr>
            <a:lvl4pPr>
              <a:defRPr sz="2160"/>
            </a:lvl4pPr>
            <a:lvl5pPr>
              <a:defRPr sz="1920"/>
            </a:lvl5pPr>
            <a:lvl6pPr>
              <a:defRPr sz="1920"/>
            </a:lvl6pPr>
            <a:lvl7pPr>
              <a:defRPr sz="1920"/>
            </a:lvl7pPr>
            <a:lvl8pPr>
              <a:defRPr sz="1920"/>
            </a:lvl8pPr>
            <a:lvl9pPr>
              <a:defRPr sz="192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8680" y="3427613"/>
            <a:ext cx="4626864" cy="3613267"/>
          </a:xfrm>
        </p:spPr>
        <p:txBody>
          <a:bodyPr/>
          <a:lstStyle>
            <a:lvl1pPr marL="0" indent="0">
              <a:lnSpc>
                <a:spcPct val="113000"/>
              </a:lnSpc>
              <a:spcBef>
                <a:spcPts val="0"/>
              </a:spcBef>
              <a:spcAft>
                <a:spcPts val="1800"/>
              </a:spcAft>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Edit Master text styles</a:t>
            </a:r>
          </a:p>
        </p:txBody>
      </p:sp>
      <p:sp>
        <p:nvSpPr>
          <p:cNvPr id="5" name="Date Placeholder 4"/>
          <p:cNvSpPr>
            <a:spLocks noGrp="1"/>
          </p:cNvSpPr>
          <p:nvPr>
            <p:ph type="dt" sz="half" idx="10"/>
          </p:nvPr>
        </p:nvSpPr>
        <p:spPr>
          <a:xfrm>
            <a:off x="868680" y="7744063"/>
            <a:ext cx="1445486" cy="485537"/>
          </a:xfrm>
        </p:spPr>
        <p:txBody>
          <a:bodyPr/>
          <a:lstStyle>
            <a:lvl1pPr>
              <a:defRPr>
                <a:solidFill>
                  <a:schemeClr val="tx2"/>
                </a:solidFill>
              </a:defRPr>
            </a:lvl1pPr>
          </a:lstStyle>
          <a:p>
            <a:fld id="{3F3E2031-7C23-459F-8F3D-28F810262F3D}" type="datetime1">
              <a:rPr lang="en-US" smtClean="0"/>
              <a:t>6/5/2021</a:t>
            </a:fld>
            <a:endParaRPr lang="en-US"/>
          </a:p>
        </p:txBody>
      </p:sp>
      <p:sp>
        <p:nvSpPr>
          <p:cNvPr id="6" name="Footer Placeholder 5"/>
          <p:cNvSpPr>
            <a:spLocks noGrp="1"/>
          </p:cNvSpPr>
          <p:nvPr>
            <p:ph type="ftr" sz="quarter" idx="11"/>
          </p:nvPr>
        </p:nvSpPr>
        <p:spPr>
          <a:xfrm>
            <a:off x="2647135" y="7744063"/>
            <a:ext cx="2848410" cy="485537"/>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11859768" y="7744063"/>
            <a:ext cx="1915550" cy="485537"/>
          </a:xfrm>
        </p:spPr>
        <p:txBody>
          <a:bodyPr/>
          <a:lstStyle>
            <a:lvl1pPr>
              <a:defRPr>
                <a:solidFill>
                  <a:schemeClr val="tx2"/>
                </a:solidFill>
              </a:defRPr>
            </a:lvl1pPr>
          </a:lstStyle>
          <a:p>
            <a:fld id="{B6F15528-21DE-4FAA-801E-634DDDAF4B2B}" type="slidenum">
              <a:rPr lang="en-US" smtClean="0"/>
              <a:t>‹#›</a:t>
            </a:fld>
            <a:endParaRPr lang="en-US"/>
          </a:p>
        </p:txBody>
      </p:sp>
      <p:sp>
        <p:nvSpPr>
          <p:cNvPr id="9" name="Rectangle 8" title="Divider Bar"/>
          <p:cNvSpPr/>
          <p:nvPr/>
        </p:nvSpPr>
        <p:spPr>
          <a:xfrm>
            <a:off x="6364224" y="451"/>
            <a:ext cx="27432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5952250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451"/>
            <a:ext cx="6364224" cy="8229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68680" y="822960"/>
            <a:ext cx="4626864" cy="2589461"/>
          </a:xfrm>
        </p:spPr>
        <p:txBody>
          <a:bodyPr anchor="t">
            <a:normAutofit/>
          </a:bodyPr>
          <a:lstStyle>
            <a:lvl1pPr>
              <a:lnSpc>
                <a:spcPct val="84000"/>
              </a:lnSpc>
              <a:defRPr sz="576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638544" y="1"/>
            <a:ext cx="7991856" cy="8229599"/>
          </a:xfrm>
        </p:spPr>
        <p:txBody>
          <a:bodyPr anchor="t">
            <a:normAutofit/>
          </a:bodyPr>
          <a:lstStyle>
            <a:lvl1pPr marL="0" indent="0">
              <a:buNone/>
              <a:defRPr sz="2400"/>
            </a:lvl1pPr>
            <a:lvl2pPr marL="548640" indent="0">
              <a:buNone/>
              <a:defRPr sz="2400"/>
            </a:lvl2pPr>
            <a:lvl3pPr marL="1097280" indent="0">
              <a:buNone/>
              <a:defRPr sz="24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smtClean="0"/>
              <a:t>Click icon to add picture</a:t>
            </a:r>
            <a:endParaRPr lang="en-US" dirty="0"/>
          </a:p>
        </p:txBody>
      </p:sp>
      <p:sp>
        <p:nvSpPr>
          <p:cNvPr id="4" name="Text Placeholder 3"/>
          <p:cNvSpPr>
            <a:spLocks noGrp="1"/>
          </p:cNvSpPr>
          <p:nvPr>
            <p:ph type="body" sz="half" idx="2"/>
          </p:nvPr>
        </p:nvSpPr>
        <p:spPr>
          <a:xfrm>
            <a:off x="868680" y="3427162"/>
            <a:ext cx="4626864" cy="3613718"/>
          </a:xfrm>
        </p:spPr>
        <p:txBody>
          <a:bodyPr/>
          <a:lstStyle>
            <a:lvl1pPr marL="0" indent="0">
              <a:lnSpc>
                <a:spcPct val="113000"/>
              </a:lnSpc>
              <a:spcBef>
                <a:spcPts val="0"/>
              </a:spcBef>
              <a:spcAft>
                <a:spcPts val="1800"/>
              </a:spcAft>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Edit Master text styles</a:t>
            </a:r>
          </a:p>
        </p:txBody>
      </p:sp>
      <p:sp>
        <p:nvSpPr>
          <p:cNvPr id="5" name="Date Placeholder 4"/>
          <p:cNvSpPr>
            <a:spLocks noGrp="1"/>
          </p:cNvSpPr>
          <p:nvPr>
            <p:ph type="dt" sz="half" idx="10"/>
          </p:nvPr>
        </p:nvSpPr>
        <p:spPr>
          <a:xfrm>
            <a:off x="868680" y="7744063"/>
            <a:ext cx="1445486" cy="485537"/>
          </a:xfrm>
        </p:spPr>
        <p:txBody>
          <a:bodyPr/>
          <a:lstStyle>
            <a:lvl1pPr>
              <a:defRPr>
                <a:solidFill>
                  <a:schemeClr val="tx2"/>
                </a:solidFill>
              </a:defRPr>
            </a:lvl1pPr>
          </a:lstStyle>
          <a:p>
            <a:fld id="{3F3E2031-7C23-459F-8F3D-28F810262F3D}" type="datetime1">
              <a:rPr lang="en-US" smtClean="0"/>
              <a:t>6/5/2021</a:t>
            </a:fld>
            <a:endParaRPr lang="en-US"/>
          </a:p>
        </p:txBody>
      </p:sp>
      <p:sp>
        <p:nvSpPr>
          <p:cNvPr id="6" name="Footer Placeholder 5"/>
          <p:cNvSpPr>
            <a:spLocks noGrp="1"/>
          </p:cNvSpPr>
          <p:nvPr>
            <p:ph type="ftr" sz="quarter" idx="11"/>
          </p:nvPr>
        </p:nvSpPr>
        <p:spPr>
          <a:xfrm>
            <a:off x="2647135" y="7744063"/>
            <a:ext cx="2848410" cy="485537"/>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11859768" y="7744063"/>
            <a:ext cx="1915550" cy="485537"/>
          </a:xfrm>
        </p:spPr>
        <p:txBody>
          <a:bodyPr/>
          <a:lstStyle>
            <a:lvl1pPr>
              <a:defRPr>
                <a:solidFill>
                  <a:schemeClr val="tx2"/>
                </a:solidFill>
              </a:defRPr>
            </a:lvl1pPr>
          </a:lstStyle>
          <a:p>
            <a:fld id="{B6F15528-21DE-4FAA-801E-634DDDAF4B2B}" type="slidenum">
              <a:rPr lang="en-US" smtClean="0"/>
              <a:t>‹#›</a:t>
            </a:fld>
            <a:endParaRPr lang="en-US"/>
          </a:p>
        </p:txBody>
      </p:sp>
      <p:sp>
        <p:nvSpPr>
          <p:cNvPr id="9" name="Rectangle 8" title="Divider Bar"/>
          <p:cNvSpPr/>
          <p:nvPr/>
        </p:nvSpPr>
        <p:spPr>
          <a:xfrm>
            <a:off x="6364224" y="451"/>
            <a:ext cx="27432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9404856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22960"/>
            <a:ext cx="11521440" cy="178308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645920" y="2743200"/>
            <a:ext cx="11521440" cy="429768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668780" y="7744063"/>
            <a:ext cx="1445486" cy="485537"/>
          </a:xfrm>
          <a:prstGeom prst="rect">
            <a:avLst/>
          </a:prstGeom>
        </p:spPr>
        <p:txBody>
          <a:bodyPr vert="horz" lIns="91440" tIns="45720" rIns="91440" bIns="45720" rtlCol="0" anchor="ctr"/>
          <a:lstStyle>
            <a:lvl1pPr algn="l">
              <a:defRPr sz="1440" baseline="0">
                <a:solidFill>
                  <a:schemeClr val="tx2"/>
                </a:solidFill>
              </a:defRPr>
            </a:lvl1pPr>
          </a:lstStyle>
          <a:p>
            <a:fld id="{3F3E2031-7C23-459F-8F3D-28F810262F3D}" type="datetime1">
              <a:rPr lang="en-US" smtClean="0"/>
              <a:t>6/5/2021</a:t>
            </a:fld>
            <a:endParaRPr lang="en-US"/>
          </a:p>
        </p:txBody>
      </p:sp>
      <p:sp>
        <p:nvSpPr>
          <p:cNvPr id="5" name="Footer Placeholder 4"/>
          <p:cNvSpPr>
            <a:spLocks noGrp="1"/>
          </p:cNvSpPr>
          <p:nvPr>
            <p:ph type="ftr" sz="quarter" idx="3"/>
          </p:nvPr>
        </p:nvSpPr>
        <p:spPr>
          <a:xfrm>
            <a:off x="3472277" y="7744063"/>
            <a:ext cx="7536996" cy="485537"/>
          </a:xfrm>
          <a:prstGeom prst="rect">
            <a:avLst/>
          </a:prstGeom>
        </p:spPr>
        <p:txBody>
          <a:bodyPr vert="horz" lIns="91440" tIns="45720" rIns="91440" bIns="45720" rtlCol="0" anchor="ctr"/>
          <a:lstStyle>
            <a:lvl1pPr algn="l">
              <a:defRPr sz="1440" baseline="0">
                <a:solidFill>
                  <a:schemeClr val="tx2"/>
                </a:solidFill>
              </a:defRPr>
            </a:lvl1pPr>
          </a:lstStyle>
          <a:p>
            <a:endParaRPr lang="en-US"/>
          </a:p>
        </p:txBody>
      </p:sp>
      <p:sp>
        <p:nvSpPr>
          <p:cNvPr id="6" name="Slide Number Placeholder 5"/>
          <p:cNvSpPr>
            <a:spLocks noGrp="1"/>
          </p:cNvSpPr>
          <p:nvPr>
            <p:ph type="sldNum" sz="quarter" idx="4"/>
          </p:nvPr>
        </p:nvSpPr>
        <p:spPr>
          <a:xfrm>
            <a:off x="11367283" y="7744063"/>
            <a:ext cx="1915550" cy="485537"/>
          </a:xfrm>
          <a:prstGeom prst="rect">
            <a:avLst/>
          </a:prstGeom>
        </p:spPr>
        <p:txBody>
          <a:bodyPr vert="horz" lIns="91440" tIns="45720" rIns="91440" bIns="45720" rtlCol="0" anchor="ctr"/>
          <a:lstStyle>
            <a:lvl1pPr algn="r">
              <a:defRPr sz="1440" baseline="0">
                <a:solidFill>
                  <a:schemeClr val="tx2"/>
                </a:solidFill>
              </a:defRPr>
            </a:lvl1pPr>
          </a:lstStyle>
          <a:p>
            <a:fld id="{B6F15528-21DE-4FAA-801E-634DDDAF4B2B}" type="slidenum">
              <a:rPr lang="en-US" smtClean="0"/>
              <a:t>‹#›</a:t>
            </a:fld>
            <a:endParaRPr lang="en-US"/>
          </a:p>
        </p:txBody>
      </p:sp>
      <p:sp>
        <p:nvSpPr>
          <p:cNvPr id="9" name="Rectangle 8" title="Side bar"/>
          <p:cNvSpPr/>
          <p:nvPr/>
        </p:nvSpPr>
        <p:spPr>
          <a:xfrm>
            <a:off x="573714" y="451"/>
            <a:ext cx="27432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9688597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666" r:id="rId12"/>
  </p:sldLayoutIdLst>
  <p:hf sldNum="0" hdr="0" ftr="0" dt="0"/>
  <p:txStyles>
    <p:titleStyle>
      <a:lvl1pPr algn="l" defTabSz="1097280" rtl="0" eaLnBrk="1" latinLnBrk="0" hangingPunct="1">
        <a:lnSpc>
          <a:spcPct val="89000"/>
        </a:lnSpc>
        <a:spcBef>
          <a:spcPct val="0"/>
        </a:spcBef>
        <a:buNone/>
        <a:defRPr sz="5280" kern="1200" baseline="0">
          <a:solidFill>
            <a:schemeClr val="tx2"/>
          </a:solidFill>
          <a:latin typeface="+mj-lt"/>
          <a:ea typeface="+mj-ea"/>
          <a:cs typeface="+mj-cs"/>
        </a:defRPr>
      </a:lvl1pPr>
    </p:titleStyle>
    <p:bodyStyle>
      <a:lvl1pPr marL="460858" indent="-460858" algn="l" defTabSz="1097280" rtl="0" eaLnBrk="1" latinLnBrk="0" hangingPunct="1">
        <a:lnSpc>
          <a:spcPct val="94000"/>
        </a:lnSpc>
        <a:spcBef>
          <a:spcPts val="1200"/>
        </a:spcBef>
        <a:spcAft>
          <a:spcPts val="240"/>
        </a:spcAft>
        <a:buFont typeface="Franklin Gothic Book" panose="020B0503020102020204" pitchFamily="34" charset="0"/>
        <a:buChar char="■"/>
        <a:defRPr sz="2400" kern="1200" baseline="0">
          <a:solidFill>
            <a:schemeClr val="tx2"/>
          </a:solidFill>
          <a:latin typeface="+mn-lt"/>
          <a:ea typeface="+mn-ea"/>
          <a:cs typeface="+mn-cs"/>
        </a:defRPr>
      </a:lvl1pPr>
      <a:lvl2pPr marL="1097280" indent="-460858" algn="l" defTabSz="1097280" rtl="0" eaLnBrk="1" latinLnBrk="0" hangingPunct="1">
        <a:lnSpc>
          <a:spcPct val="94000"/>
        </a:lnSpc>
        <a:spcBef>
          <a:spcPts val="600"/>
        </a:spcBef>
        <a:spcAft>
          <a:spcPts val="240"/>
        </a:spcAft>
        <a:buFont typeface="Franklin Gothic Book" panose="020B0503020102020204" pitchFamily="34" charset="0"/>
        <a:buChar char="–"/>
        <a:defRPr sz="2400" i="1" kern="1200" baseline="0">
          <a:solidFill>
            <a:schemeClr val="tx2"/>
          </a:solidFill>
          <a:latin typeface="+mn-lt"/>
          <a:ea typeface="+mn-ea"/>
          <a:cs typeface="+mn-cs"/>
        </a:defRPr>
      </a:lvl2pPr>
      <a:lvl3pPr marL="1645920" indent="-460858" algn="l" defTabSz="1097280" rtl="0" eaLnBrk="1" latinLnBrk="0" hangingPunct="1">
        <a:lnSpc>
          <a:spcPct val="94000"/>
        </a:lnSpc>
        <a:spcBef>
          <a:spcPts val="600"/>
        </a:spcBef>
        <a:spcAft>
          <a:spcPts val="240"/>
        </a:spcAft>
        <a:buFont typeface="Franklin Gothic Book" panose="020B0503020102020204" pitchFamily="34" charset="0"/>
        <a:buChar char="■"/>
        <a:defRPr sz="2160" kern="1200" baseline="0">
          <a:solidFill>
            <a:schemeClr val="tx2"/>
          </a:solidFill>
          <a:latin typeface="+mn-lt"/>
          <a:ea typeface="+mn-ea"/>
          <a:cs typeface="+mn-cs"/>
        </a:defRPr>
      </a:lvl3pPr>
      <a:lvl4pPr marL="2194560" indent="-460858" algn="l" defTabSz="1097280" rtl="0" eaLnBrk="1" latinLnBrk="0" hangingPunct="1">
        <a:lnSpc>
          <a:spcPct val="94000"/>
        </a:lnSpc>
        <a:spcBef>
          <a:spcPts val="600"/>
        </a:spcBef>
        <a:spcAft>
          <a:spcPts val="240"/>
        </a:spcAft>
        <a:buFont typeface="Franklin Gothic Book" panose="020B0503020102020204" pitchFamily="34" charset="0"/>
        <a:buChar char="–"/>
        <a:defRPr sz="2160" i="1" kern="1200" baseline="0">
          <a:solidFill>
            <a:schemeClr val="tx2"/>
          </a:solidFill>
          <a:latin typeface="+mn-lt"/>
          <a:ea typeface="+mn-ea"/>
          <a:cs typeface="+mn-cs"/>
        </a:defRPr>
      </a:lvl4pPr>
      <a:lvl5pPr marL="2743200" indent="-460858" algn="l" defTabSz="1097280" rtl="0" eaLnBrk="1" latinLnBrk="0" hangingPunct="1">
        <a:lnSpc>
          <a:spcPct val="94000"/>
        </a:lnSpc>
        <a:spcBef>
          <a:spcPts val="600"/>
        </a:spcBef>
        <a:spcAft>
          <a:spcPts val="240"/>
        </a:spcAft>
        <a:buFont typeface="Franklin Gothic Book" panose="020B0503020102020204" pitchFamily="34" charset="0"/>
        <a:buChar char="■"/>
        <a:defRPr sz="1920" kern="1200" baseline="0">
          <a:solidFill>
            <a:schemeClr val="tx2"/>
          </a:solidFill>
          <a:latin typeface="+mn-lt"/>
          <a:ea typeface="+mn-ea"/>
          <a:cs typeface="+mn-cs"/>
        </a:defRPr>
      </a:lvl5pPr>
      <a:lvl6pPr marL="3291840" indent="-460858" algn="l" defTabSz="1097280" rtl="0" eaLnBrk="1" latinLnBrk="0" hangingPunct="1">
        <a:lnSpc>
          <a:spcPct val="94000"/>
        </a:lnSpc>
        <a:spcBef>
          <a:spcPts val="600"/>
        </a:spcBef>
        <a:spcAft>
          <a:spcPts val="240"/>
        </a:spcAft>
        <a:buFont typeface="Franklin Gothic Book" panose="020B0503020102020204" pitchFamily="34" charset="0"/>
        <a:buChar char="–"/>
        <a:defRPr sz="1920" i="1" kern="1200" baseline="0">
          <a:solidFill>
            <a:schemeClr val="tx2"/>
          </a:solidFill>
          <a:latin typeface="+mn-lt"/>
          <a:ea typeface="+mn-ea"/>
          <a:cs typeface="+mn-cs"/>
        </a:defRPr>
      </a:lvl6pPr>
      <a:lvl7pPr marL="3840480" indent="-460858" algn="l" defTabSz="1097280" rtl="0" eaLnBrk="1" latinLnBrk="0" hangingPunct="1">
        <a:lnSpc>
          <a:spcPct val="94000"/>
        </a:lnSpc>
        <a:spcBef>
          <a:spcPts val="600"/>
        </a:spcBef>
        <a:spcAft>
          <a:spcPts val="240"/>
        </a:spcAft>
        <a:buFont typeface="Franklin Gothic Book" panose="020B0503020102020204" pitchFamily="34" charset="0"/>
        <a:buChar char="■"/>
        <a:defRPr sz="1680" kern="1200" baseline="0">
          <a:solidFill>
            <a:schemeClr val="tx2"/>
          </a:solidFill>
          <a:latin typeface="+mn-lt"/>
          <a:ea typeface="+mn-ea"/>
          <a:cs typeface="+mn-cs"/>
        </a:defRPr>
      </a:lvl7pPr>
      <a:lvl8pPr marL="4389120" indent="-460858" algn="l" defTabSz="1097280" rtl="0" eaLnBrk="1" latinLnBrk="0" hangingPunct="1">
        <a:lnSpc>
          <a:spcPct val="94000"/>
        </a:lnSpc>
        <a:spcBef>
          <a:spcPts val="600"/>
        </a:spcBef>
        <a:spcAft>
          <a:spcPts val="240"/>
        </a:spcAft>
        <a:buFont typeface="Franklin Gothic Book" panose="020B0503020102020204" pitchFamily="34" charset="0"/>
        <a:buChar char="–"/>
        <a:defRPr sz="1680" i="1" kern="1200" baseline="0">
          <a:solidFill>
            <a:schemeClr val="tx2"/>
          </a:solidFill>
          <a:latin typeface="+mn-lt"/>
          <a:ea typeface="+mn-ea"/>
          <a:cs typeface="+mn-cs"/>
        </a:defRPr>
      </a:lvl8pPr>
      <a:lvl9pPr marL="4937760" indent="-460858" algn="l" defTabSz="1097280" rtl="0" eaLnBrk="1" latinLnBrk="0" hangingPunct="1">
        <a:lnSpc>
          <a:spcPct val="94000"/>
        </a:lnSpc>
        <a:spcBef>
          <a:spcPts val="600"/>
        </a:spcBef>
        <a:spcAft>
          <a:spcPts val="240"/>
        </a:spcAft>
        <a:buFont typeface="Franklin Gothic Book" panose="020B0503020102020204" pitchFamily="34" charset="0"/>
        <a:buChar char="■"/>
        <a:defRPr sz="1680" kern="1200" baseline="0">
          <a:solidFill>
            <a:schemeClr val="tx2"/>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Ethics</a:t>
            </a:r>
            <a:br>
              <a:rPr lang="en-US" dirty="0" smtClean="0"/>
            </a:br>
            <a:r>
              <a:rPr lang="en-US" dirty="0"/>
              <a:t/>
            </a:r>
            <a:br>
              <a:rPr lang="en-US" dirty="0"/>
            </a:br>
            <a:r>
              <a:rPr lang="en-US" dirty="0" smtClean="0"/>
              <a:t>2021</a:t>
            </a:r>
            <a:br>
              <a:rPr lang="en-US" dirty="0" smtClean="0"/>
            </a:br>
            <a:r>
              <a:rPr lang="en-US" dirty="0" smtClean="0"/>
              <a:t/>
            </a:r>
            <a:br>
              <a:rPr lang="en-US" dirty="0" smtClean="0"/>
            </a:br>
            <a:r>
              <a:rPr lang="en-US" dirty="0" smtClean="0"/>
              <a:t>Carla Miller, Ethics Director</a:t>
            </a:r>
            <a:endParaRPr lang="en-US" dirty="0"/>
          </a:p>
        </p:txBody>
      </p:sp>
      <p:pic>
        <p:nvPicPr>
          <p:cNvPr id="4" name="Picture 2" descr="Coronavirus Uses Spikes To Break Into Cells - Here&amp;#39;s How To Stop I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9601" y="2209800"/>
            <a:ext cx="948266" cy="533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oronavirus Uses Spikes To Break Into Cells - Here&amp;#39;s How To Stop I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2209800"/>
            <a:ext cx="948266"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929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88842" y="762000"/>
            <a:ext cx="11521440" cy="1783080"/>
          </a:xfrm>
        </p:spPr>
        <p:txBody>
          <a:bodyPr/>
          <a:lstStyle/>
          <a:p>
            <a:pPr algn="ctr"/>
            <a:r>
              <a:rPr lang="en-US" b="1" dirty="0" smtClean="0">
                <a:solidFill>
                  <a:schemeClr val="tx1"/>
                </a:solidFill>
                <a:latin typeface="Franklin Gothic Book" panose="020B0503020102020204" pitchFamily="34" charset="0"/>
              </a:rPr>
              <a:t>Winning Survey Response!</a:t>
            </a:r>
            <a:endParaRPr lang="en-US" b="1" dirty="0">
              <a:solidFill>
                <a:schemeClr val="tx1"/>
              </a:solidFill>
              <a:latin typeface="Franklin Gothic Book" panose="020B05030201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1905000"/>
            <a:ext cx="9050724" cy="533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88890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0"/>
            <a:ext cx="11521440" cy="1783080"/>
          </a:xfrm>
        </p:spPr>
        <p:txBody>
          <a:bodyPr/>
          <a:lstStyle/>
          <a:p>
            <a:pPr algn="ctr"/>
            <a:r>
              <a:rPr lang="en-US" b="1" dirty="0" smtClean="0">
                <a:solidFill>
                  <a:schemeClr val="tx1"/>
                </a:solidFill>
                <a:latin typeface="Franklin Gothic Book" panose="020B0503020102020204" pitchFamily="34" charset="0"/>
              </a:rPr>
              <a:t>JEA and the Citizens</a:t>
            </a:r>
            <a:endParaRPr lang="en-US" b="1" dirty="0">
              <a:solidFill>
                <a:schemeClr val="tx1"/>
              </a:solidFill>
              <a:latin typeface="Franklin Gothic Book" panose="020B0503020102020204" pitchFamily="34" charset="0"/>
            </a:endParaRPr>
          </a:p>
        </p:txBody>
      </p:sp>
      <p:sp>
        <p:nvSpPr>
          <p:cNvPr id="3" name="Text Placeholder 2"/>
          <p:cNvSpPr>
            <a:spLocks noGrp="1"/>
          </p:cNvSpPr>
          <p:nvPr>
            <p:ph idx="1"/>
          </p:nvPr>
        </p:nvSpPr>
        <p:spPr>
          <a:xfrm>
            <a:off x="2209800" y="1909524"/>
            <a:ext cx="11430000" cy="1458516"/>
          </a:xfrm>
        </p:spPr>
        <p:txBody>
          <a:bodyPr>
            <a:normAutofit/>
          </a:bodyPr>
          <a:lstStyle/>
          <a:p>
            <a:pPr marL="0" indent="0" algn="ctr">
              <a:buNone/>
            </a:pPr>
            <a:r>
              <a:rPr lang="en-US" dirty="0">
                <a:latin typeface="Franklin Gothic Book" panose="020B0503020102020204" pitchFamily="34" charset="0"/>
              </a:rPr>
              <a:t>“</a:t>
            </a:r>
            <a:r>
              <a:rPr lang="en-US" i="1" dirty="0">
                <a:latin typeface="Franklin Gothic Book" panose="020B0503020102020204" pitchFamily="34" charset="0"/>
              </a:rPr>
              <a:t>I want to be here for more than my pay. </a:t>
            </a:r>
            <a:endParaRPr lang="en-US" i="1" dirty="0" smtClean="0">
              <a:latin typeface="Franklin Gothic Book" panose="020B0503020102020204" pitchFamily="34" charset="0"/>
            </a:endParaRPr>
          </a:p>
          <a:p>
            <a:pPr marL="0" indent="0" algn="ctr">
              <a:buNone/>
            </a:pPr>
            <a:r>
              <a:rPr lang="en-US" i="1" dirty="0" smtClean="0">
                <a:latin typeface="Franklin Gothic Book" panose="020B0503020102020204" pitchFamily="34" charset="0"/>
              </a:rPr>
              <a:t>I </a:t>
            </a:r>
            <a:r>
              <a:rPr lang="en-US" i="1" dirty="0">
                <a:latin typeface="Franklin Gothic Book" panose="020B0503020102020204" pitchFamily="34" charset="0"/>
              </a:rPr>
              <a:t>want to be part of building my </a:t>
            </a:r>
            <a:r>
              <a:rPr lang="en-US" i="1" dirty="0" smtClean="0">
                <a:latin typeface="Franklin Gothic Book" panose="020B0503020102020204" pitchFamily="34" charset="0"/>
              </a:rPr>
              <a:t>community, not </a:t>
            </a:r>
            <a:r>
              <a:rPr lang="en-US" i="1" dirty="0">
                <a:latin typeface="Franklin Gothic Book" panose="020B0503020102020204" pitchFamily="34" charset="0"/>
              </a:rPr>
              <a:t>selling them out</a:t>
            </a:r>
            <a:r>
              <a:rPr lang="en-US" dirty="0">
                <a:latin typeface="Franklin Gothic Book" panose="020B0503020102020204" pitchFamily="34" charset="0"/>
              </a:rPr>
              <a:t>.”</a:t>
            </a:r>
          </a:p>
        </p:txBody>
      </p:sp>
      <p:pic>
        <p:nvPicPr>
          <p:cNvPr id="4" name="Picture 3"/>
          <p:cNvPicPr>
            <a:picLocks noChangeAspect="1"/>
          </p:cNvPicPr>
          <p:nvPr/>
        </p:nvPicPr>
        <p:blipFill>
          <a:blip r:embed="rId2"/>
          <a:stretch>
            <a:fillRect/>
          </a:stretch>
        </p:blipFill>
        <p:spPr>
          <a:xfrm>
            <a:off x="4722365" y="3368040"/>
            <a:ext cx="6404870" cy="43418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482898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0" y="914400"/>
            <a:ext cx="11521440" cy="1783080"/>
          </a:xfrm>
        </p:spPr>
        <p:txBody>
          <a:bodyPr/>
          <a:lstStyle/>
          <a:p>
            <a:pPr algn="ctr"/>
            <a:r>
              <a:rPr lang="en-US" b="1" dirty="0" smtClean="0">
                <a:solidFill>
                  <a:schemeClr val="tx1"/>
                </a:solidFill>
                <a:latin typeface="Franklin Gothic Book" panose="020B0503020102020204" pitchFamily="34" charset="0"/>
              </a:rPr>
              <a:t>Threats and Stress</a:t>
            </a:r>
            <a:endParaRPr lang="en-US" b="1" dirty="0">
              <a:solidFill>
                <a:schemeClr val="tx1"/>
              </a:solidFill>
              <a:latin typeface="Franklin Gothic Book" panose="020B05030201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9099" y="2514600"/>
            <a:ext cx="7015082" cy="46794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145728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609600"/>
            <a:ext cx="12877800" cy="677108"/>
          </a:xfrm>
        </p:spPr>
        <p:txBody>
          <a:bodyPr>
            <a:noAutofit/>
          </a:bodyPr>
          <a:lstStyle/>
          <a:p>
            <a:r>
              <a:rPr lang="en-US" sz="2400" b="1" kern="1200" dirty="0">
                <a:solidFill>
                  <a:srgbClr val="333333"/>
                </a:solidFill>
                <a:latin typeface="Franklin Gothic Book" panose="020B0503020102020204" pitchFamily="34" charset="0"/>
                <a:cs typeface="Arial"/>
              </a:rPr>
              <a:t>Q1: During the Invitation to Negotiate (ITN) process, did you have any clues something was not right at JEA? </a:t>
            </a:r>
            <a:r>
              <a:rPr lang="en-US" sz="2400" b="1" kern="1200" dirty="0" smtClean="0">
                <a:solidFill>
                  <a:srgbClr val="333333"/>
                </a:solidFill>
                <a:latin typeface="Franklin Gothic Book" panose="020B0503020102020204" pitchFamily="34" charset="0"/>
                <a:cs typeface="Arial"/>
              </a:rPr>
              <a:t>       (CLUES ARE ALL YOU HAVE INITIALLY….)</a:t>
            </a:r>
            <a:endParaRPr lang="en-US" sz="2400" dirty="0">
              <a:latin typeface="Franklin Gothic Book" panose="020B0503020102020204" pitchFamily="34" charset="0"/>
            </a:endParaRPr>
          </a:p>
        </p:txBody>
      </p:sp>
      <p:pic>
        <p:nvPicPr>
          <p:cNvPr id="4" name="Picture 3" descr="chart5240697900.png"/>
          <p:cNvPicPr>
            <a:picLocks noChangeAspect="1"/>
          </p:cNvPicPr>
          <p:nvPr/>
        </p:nvPicPr>
        <p:blipFill>
          <a:blip r:embed="rId2"/>
          <a:stretch>
            <a:fillRect/>
          </a:stretch>
        </p:blipFill>
        <p:spPr>
          <a:xfrm>
            <a:off x="2150745" y="1547443"/>
            <a:ext cx="11395710" cy="4287822"/>
          </a:xfrm>
          <a:prstGeom prst="rect">
            <a:avLst/>
          </a:prstGeom>
        </p:spPr>
      </p:pic>
      <p:pic>
        <p:nvPicPr>
          <p:cNvPr id="5" name="Picture 4" descr="table5240697900.png"/>
          <p:cNvPicPr>
            <a:picLocks noChangeAspect="1"/>
          </p:cNvPicPr>
          <p:nvPr/>
        </p:nvPicPr>
        <p:blipFill>
          <a:blip r:embed="rId3"/>
          <a:stretch>
            <a:fillRect/>
          </a:stretch>
        </p:blipFill>
        <p:spPr>
          <a:xfrm>
            <a:off x="3962400" y="6082364"/>
            <a:ext cx="7772400" cy="1689652"/>
          </a:xfrm>
          <a:prstGeom prst="rect">
            <a:avLst/>
          </a:prstGeom>
        </p:spPr>
      </p:pic>
    </p:spTree>
    <p:extLst>
      <p:ext uri="{BB962C8B-B14F-4D97-AF65-F5344CB8AC3E}">
        <p14:creationId xmlns:p14="http://schemas.microsoft.com/office/powerpoint/2010/main" val="6300740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965" y="725586"/>
            <a:ext cx="13309345" cy="796976"/>
          </a:xfrm>
        </p:spPr>
        <p:txBody>
          <a:bodyPr>
            <a:noAutofit/>
          </a:bodyPr>
          <a:lstStyle/>
          <a:p>
            <a:pPr algn="ctr"/>
            <a:r>
              <a:rPr lang="en-US" sz="2400" b="1" dirty="0">
                <a:solidFill>
                  <a:srgbClr val="333333"/>
                </a:solidFill>
                <a:latin typeface="Franklin Gothic Book" panose="020B0503020102020204" pitchFamily="34" charset="0"/>
              </a:rPr>
              <a:t>Q4: Did you feel like there was a safe way to report concerns during the ITN process?</a:t>
            </a:r>
            <a:br>
              <a:rPr lang="en-US" sz="2400" b="1" dirty="0">
                <a:solidFill>
                  <a:srgbClr val="333333"/>
                </a:solidFill>
                <a:latin typeface="Franklin Gothic Book" panose="020B0503020102020204" pitchFamily="34" charset="0"/>
              </a:rPr>
            </a:br>
            <a:endParaRPr lang="en-US" sz="2400" dirty="0"/>
          </a:p>
        </p:txBody>
      </p:sp>
      <p:sp>
        <p:nvSpPr>
          <p:cNvPr id="5" name="Title 1"/>
          <p:cNvSpPr txBox="1">
            <a:spLocks/>
          </p:cNvSpPr>
          <p:nvPr/>
        </p:nvSpPr>
        <p:spPr>
          <a:xfrm>
            <a:off x="2819400" y="1014225"/>
            <a:ext cx="8229600" cy="226229"/>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1" kern="1200">
                <a:solidFill>
                  <a:schemeClr val="tx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333333"/>
              </a:solidFill>
              <a:effectLst/>
              <a:uLnTx/>
              <a:uFillTx/>
              <a:latin typeface="Franklin Gothic Book" panose="020B0503020102020204" pitchFamily="34" charset="0"/>
            </a:endParaRPr>
          </a:p>
        </p:txBody>
      </p:sp>
      <p:pic>
        <p:nvPicPr>
          <p:cNvPr id="6" name="Picture 5" descr="chart5240726470.png"/>
          <p:cNvPicPr>
            <a:picLocks noChangeAspect="1"/>
          </p:cNvPicPr>
          <p:nvPr/>
        </p:nvPicPr>
        <p:blipFill>
          <a:blip r:embed="rId2"/>
          <a:stretch>
            <a:fillRect/>
          </a:stretch>
        </p:blipFill>
        <p:spPr>
          <a:xfrm>
            <a:off x="1447800" y="1804670"/>
            <a:ext cx="11917678" cy="4253805"/>
          </a:xfrm>
          <a:prstGeom prst="rect">
            <a:avLst/>
          </a:prstGeom>
        </p:spPr>
      </p:pic>
      <p:pic>
        <p:nvPicPr>
          <p:cNvPr id="7" name="Picture 6" descr="table5240726470.png"/>
          <p:cNvPicPr>
            <a:picLocks noChangeAspect="1"/>
          </p:cNvPicPr>
          <p:nvPr/>
        </p:nvPicPr>
        <p:blipFill>
          <a:blip r:embed="rId3"/>
          <a:stretch>
            <a:fillRect/>
          </a:stretch>
        </p:blipFill>
        <p:spPr>
          <a:xfrm>
            <a:off x="2720339" y="6248400"/>
            <a:ext cx="9372599" cy="1422400"/>
          </a:xfrm>
          <a:prstGeom prst="rect">
            <a:avLst/>
          </a:prstGeom>
        </p:spPr>
      </p:pic>
    </p:spTree>
    <p:extLst>
      <p:ext uri="{BB962C8B-B14F-4D97-AF65-F5344CB8AC3E}">
        <p14:creationId xmlns:p14="http://schemas.microsoft.com/office/powerpoint/2010/main" val="30013069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5552" y="533400"/>
            <a:ext cx="7220333" cy="988060"/>
          </a:xfrm>
        </p:spPr>
        <p:txBody>
          <a:bodyPr>
            <a:normAutofit/>
          </a:bodyPr>
          <a:lstStyle/>
          <a:p>
            <a:pPr algn="ctr"/>
            <a:r>
              <a:rPr lang="en-US" b="1" dirty="0" smtClean="0">
                <a:solidFill>
                  <a:schemeClr val="tx1"/>
                </a:solidFill>
                <a:latin typeface="Franklin Gothic Book" panose="020B0503020102020204" pitchFamily="34" charset="0"/>
              </a:rPr>
              <a:t>Key Question</a:t>
            </a:r>
            <a:endParaRPr lang="en-US" b="1" dirty="0">
              <a:solidFill>
                <a:schemeClr val="tx1"/>
              </a:solidFill>
              <a:latin typeface="Franklin Gothic Book" panose="020B0503020102020204" pitchFamily="34" charset="0"/>
            </a:endParaRPr>
          </a:p>
        </p:txBody>
      </p:sp>
      <p:sp>
        <p:nvSpPr>
          <p:cNvPr id="3" name="Text Placeholder 2"/>
          <p:cNvSpPr>
            <a:spLocks noGrp="1"/>
          </p:cNvSpPr>
          <p:nvPr>
            <p:ph idx="1"/>
          </p:nvPr>
        </p:nvSpPr>
        <p:spPr>
          <a:xfrm>
            <a:off x="940053" y="1752600"/>
            <a:ext cx="12750291" cy="1371601"/>
          </a:xfrm>
        </p:spPr>
        <p:txBody>
          <a:bodyPr/>
          <a:lstStyle/>
          <a:p>
            <a:pPr marL="0" indent="0" algn="ctr">
              <a:buNone/>
            </a:pPr>
            <a:r>
              <a:rPr lang="en-US" b="1" dirty="0" smtClean="0">
                <a:latin typeface="Franklin Gothic Book" panose="020B0503020102020204" pitchFamily="34" charset="0"/>
              </a:rPr>
              <a:t>Are you proud to be a JEA employee?   87%  YES</a:t>
            </a:r>
          </a:p>
          <a:p>
            <a:pPr marL="742950" indent="-742950">
              <a:buAutoNum type="arabicPeriod" startAt="12"/>
            </a:pPr>
            <a:endParaRPr lang="en-US" dirty="0">
              <a:latin typeface="Franklin Gothic Book" panose="020B0503020102020204" pitchFamily="34" charset="0"/>
            </a:endParaRPr>
          </a:p>
          <a:p>
            <a:pPr marL="742950" indent="-742950">
              <a:buAutoNum type="arabicPeriod" startAt="12"/>
            </a:pP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2573" y="2667000"/>
            <a:ext cx="7986290" cy="4495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07627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0"/>
            <a:ext cx="11521440" cy="1783080"/>
          </a:xfrm>
        </p:spPr>
        <p:txBody>
          <a:bodyPr/>
          <a:lstStyle/>
          <a:p>
            <a:r>
              <a:rPr lang="en-US" dirty="0" smtClean="0"/>
              <a:t>How do you know if you are in an</a:t>
            </a:r>
            <a:br>
              <a:rPr lang="en-US" dirty="0" smtClean="0"/>
            </a:br>
            <a:r>
              <a:rPr lang="en-US" dirty="0" smtClean="0"/>
              <a:t>“ETHICAL CULTURE”?</a:t>
            </a:r>
            <a:endParaRPr lang="en-US" dirty="0"/>
          </a:p>
        </p:txBody>
      </p:sp>
    </p:spTree>
    <p:extLst>
      <p:ext uri="{BB962C8B-B14F-4D97-AF65-F5344CB8AC3E}">
        <p14:creationId xmlns:p14="http://schemas.microsoft.com/office/powerpoint/2010/main" val="2109792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09800" y="685800"/>
            <a:ext cx="11521440" cy="1783080"/>
          </a:xfrm>
        </p:spPr>
        <p:txBody>
          <a:bodyPr>
            <a:normAutofit/>
          </a:bodyPr>
          <a:lstStyle/>
          <a:p>
            <a:pPr algn="ctr"/>
            <a:r>
              <a:rPr lang="en-US" b="1" dirty="0"/>
              <a:t>Ethical </a:t>
            </a:r>
            <a:r>
              <a:rPr lang="en-US" b="1" dirty="0" smtClean="0"/>
              <a:t>Culture</a:t>
            </a:r>
            <a:endParaRPr lang="en-US" b="1" dirty="0">
              <a:solidFill>
                <a:schemeClr val="tx1"/>
              </a:solidFill>
              <a:latin typeface="Franklin Gothic Book" panose="020B0503020102020204" pitchFamily="34" charset="0"/>
            </a:endParaRPr>
          </a:p>
        </p:txBody>
      </p:sp>
      <p:sp>
        <p:nvSpPr>
          <p:cNvPr id="6" name="Text Placeholder 5"/>
          <p:cNvSpPr>
            <a:spLocks noGrp="1"/>
          </p:cNvSpPr>
          <p:nvPr>
            <p:ph idx="1"/>
          </p:nvPr>
        </p:nvSpPr>
        <p:spPr>
          <a:xfrm>
            <a:off x="1595374" y="1905000"/>
            <a:ext cx="12750291" cy="3877985"/>
          </a:xfrm>
        </p:spPr>
        <p:txBody>
          <a:bodyPr>
            <a:noAutofit/>
          </a:bodyPr>
          <a:lstStyle/>
          <a:p>
            <a:pPr marL="0" indent="0">
              <a:buNone/>
            </a:pPr>
            <a:r>
              <a:rPr lang="en-US" sz="3200" dirty="0"/>
              <a:t>Truthful</a:t>
            </a:r>
          </a:p>
          <a:p>
            <a:pPr marL="0" indent="0">
              <a:buNone/>
            </a:pPr>
            <a:r>
              <a:rPr lang="en-US" sz="3200" dirty="0"/>
              <a:t>Transparency</a:t>
            </a:r>
          </a:p>
          <a:p>
            <a:pPr marL="0" indent="0">
              <a:buNone/>
            </a:pPr>
            <a:r>
              <a:rPr lang="en-US" sz="3200" dirty="0"/>
              <a:t>Respect and </a:t>
            </a:r>
            <a:r>
              <a:rPr lang="en-US" sz="3200" dirty="0" smtClean="0"/>
              <a:t>empathy </a:t>
            </a:r>
            <a:r>
              <a:rPr lang="en-US" sz="3200" dirty="0"/>
              <a:t>for people</a:t>
            </a:r>
          </a:p>
          <a:p>
            <a:pPr marL="0" indent="0">
              <a:buNone/>
            </a:pPr>
            <a:r>
              <a:rPr lang="en-US" sz="3200" dirty="0"/>
              <a:t>Fairness</a:t>
            </a:r>
          </a:p>
          <a:p>
            <a:pPr marL="0" indent="0">
              <a:buNone/>
            </a:pPr>
            <a:r>
              <a:rPr lang="en-US" sz="3200" dirty="0"/>
              <a:t>Safe to raise problems/concerns</a:t>
            </a:r>
          </a:p>
          <a:p>
            <a:pPr marL="0" indent="0">
              <a:buNone/>
            </a:pPr>
            <a:r>
              <a:rPr lang="en-US" sz="3200" dirty="0"/>
              <a:t>No hidden agendas</a:t>
            </a:r>
          </a:p>
          <a:p>
            <a:pPr marL="0" indent="0">
              <a:buNone/>
            </a:pPr>
            <a:r>
              <a:rPr lang="en-US" sz="3200" dirty="0"/>
              <a:t>Promises kept (bonuses)</a:t>
            </a:r>
          </a:p>
          <a:p>
            <a:pPr marL="0" indent="0">
              <a:buNone/>
            </a:pPr>
            <a:r>
              <a:rPr lang="en-US" sz="3200" dirty="0"/>
              <a:t>High </a:t>
            </a:r>
            <a:r>
              <a:rPr lang="en-US" sz="3200" dirty="0" smtClean="0"/>
              <a:t>morale/retention</a:t>
            </a:r>
            <a:endParaRPr lang="en-US" sz="3200" dirty="0"/>
          </a:p>
          <a:p>
            <a:pPr marL="0" indent="0">
              <a:buNone/>
            </a:pPr>
            <a:r>
              <a:rPr lang="en-US" sz="3200" dirty="0"/>
              <a:t>Growth of </a:t>
            </a:r>
            <a:r>
              <a:rPr lang="en-US" sz="3200" dirty="0" smtClean="0"/>
              <a:t>staff </a:t>
            </a:r>
            <a:r>
              <a:rPr lang="en-US" sz="3200" dirty="0"/>
              <a:t>encouraged—people are happy</a:t>
            </a:r>
          </a:p>
          <a:p>
            <a:pPr marL="0" indent="0">
              <a:buNone/>
            </a:pPr>
            <a:endParaRPr lang="en-US" sz="3200" dirty="0"/>
          </a:p>
          <a:p>
            <a:pPr marL="571500" indent="-571500">
              <a:buFont typeface="Arial" panose="020B0604020202020204" pitchFamily="34" charset="0"/>
              <a:buChar char="•"/>
            </a:pPr>
            <a:endParaRPr lang="en-US" sz="3200" dirty="0">
              <a:latin typeface="Franklin Gothic Book" panose="020B0503020102020204" pitchFamily="34" charset="0"/>
            </a:endParaRPr>
          </a:p>
        </p:txBody>
      </p:sp>
    </p:spTree>
    <p:extLst>
      <p:ext uri="{BB962C8B-B14F-4D97-AF65-F5344CB8AC3E}">
        <p14:creationId xmlns:p14="http://schemas.microsoft.com/office/powerpoint/2010/main" val="40016377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b="1" dirty="0" smtClean="0"/>
              <a:t>Unethical </a:t>
            </a:r>
            <a:r>
              <a:rPr lang="en-US" b="1" dirty="0" smtClean="0"/>
              <a:t>Culture</a:t>
            </a:r>
            <a:endParaRPr lang="en-US" b="1" dirty="0">
              <a:solidFill>
                <a:schemeClr val="tx1"/>
              </a:solidFill>
              <a:latin typeface="Franklin Gothic Book" panose="020B0503020102020204" pitchFamily="34" charset="0"/>
            </a:endParaRPr>
          </a:p>
        </p:txBody>
      </p:sp>
      <p:sp>
        <p:nvSpPr>
          <p:cNvPr id="6" name="Text Placeholder 5"/>
          <p:cNvSpPr>
            <a:spLocks noGrp="1"/>
          </p:cNvSpPr>
          <p:nvPr>
            <p:ph idx="1"/>
          </p:nvPr>
        </p:nvSpPr>
        <p:spPr>
          <a:xfrm>
            <a:off x="1524000" y="2209800"/>
            <a:ext cx="12750291" cy="3877985"/>
          </a:xfrm>
        </p:spPr>
        <p:txBody>
          <a:bodyPr>
            <a:noAutofit/>
          </a:bodyPr>
          <a:lstStyle/>
          <a:p>
            <a:pPr marL="0" indent="0">
              <a:buNone/>
            </a:pPr>
            <a:r>
              <a:rPr lang="en-US" sz="3200" dirty="0"/>
              <a:t>Fear</a:t>
            </a:r>
          </a:p>
          <a:p>
            <a:pPr marL="0" indent="0">
              <a:buNone/>
            </a:pPr>
            <a:r>
              <a:rPr lang="en-US" sz="3200" dirty="0"/>
              <a:t>Threats</a:t>
            </a:r>
          </a:p>
          <a:p>
            <a:pPr marL="0" indent="0">
              <a:buNone/>
            </a:pPr>
            <a:r>
              <a:rPr lang="en-US" sz="3200" dirty="0" smtClean="0"/>
              <a:t>Insecurity - concern </a:t>
            </a:r>
            <a:r>
              <a:rPr lang="en-US" sz="3200" dirty="0"/>
              <a:t>for job</a:t>
            </a:r>
          </a:p>
          <a:p>
            <a:pPr marL="0" indent="0">
              <a:buNone/>
            </a:pPr>
            <a:r>
              <a:rPr lang="en-US" sz="3200" dirty="0"/>
              <a:t>Punished for voicing </a:t>
            </a:r>
            <a:r>
              <a:rPr lang="en-US" sz="3200" dirty="0" smtClean="0"/>
              <a:t>concerns - must </a:t>
            </a:r>
            <a:r>
              <a:rPr lang="en-US" sz="3200" dirty="0"/>
              <a:t>not question</a:t>
            </a:r>
          </a:p>
          <a:p>
            <a:pPr marL="0" indent="0">
              <a:buNone/>
            </a:pPr>
            <a:r>
              <a:rPr lang="en-US" sz="3200" dirty="0"/>
              <a:t>Aggressive </a:t>
            </a:r>
            <a:r>
              <a:rPr lang="en-US" sz="3200" dirty="0" smtClean="0"/>
              <a:t>management</a:t>
            </a:r>
            <a:endParaRPr lang="en-US" sz="3200" dirty="0"/>
          </a:p>
          <a:p>
            <a:pPr marL="0" indent="0">
              <a:buNone/>
            </a:pPr>
            <a:r>
              <a:rPr lang="en-US" sz="3200" dirty="0"/>
              <a:t>No one to trust</a:t>
            </a:r>
          </a:p>
          <a:p>
            <a:pPr marL="0" indent="0">
              <a:buNone/>
            </a:pPr>
            <a:r>
              <a:rPr lang="en-US" sz="3200" dirty="0"/>
              <a:t>Lack of </a:t>
            </a:r>
            <a:r>
              <a:rPr lang="en-US" sz="3200" dirty="0" smtClean="0"/>
              <a:t>transparency - people </a:t>
            </a:r>
            <a:r>
              <a:rPr lang="en-US" sz="3200" dirty="0"/>
              <a:t>muzzled</a:t>
            </a:r>
          </a:p>
          <a:p>
            <a:pPr marL="0" indent="0">
              <a:buNone/>
            </a:pPr>
            <a:r>
              <a:rPr lang="en-US" sz="3200" dirty="0" smtClean="0"/>
              <a:t>Stress - people </a:t>
            </a:r>
            <a:r>
              <a:rPr lang="en-US" sz="3200" dirty="0"/>
              <a:t>not happy</a:t>
            </a:r>
          </a:p>
          <a:p>
            <a:pPr marL="0" indent="0">
              <a:buNone/>
            </a:pPr>
            <a:endParaRPr lang="en-US" sz="3200" dirty="0"/>
          </a:p>
          <a:p>
            <a:pPr marL="571500" indent="-571500">
              <a:buFont typeface="Arial" panose="020B0604020202020204" pitchFamily="34" charset="0"/>
              <a:buChar char="•"/>
            </a:pPr>
            <a:endParaRPr lang="en-US" sz="3200" dirty="0">
              <a:latin typeface="Franklin Gothic Book" panose="020B0503020102020204" pitchFamily="34" charset="0"/>
            </a:endParaRPr>
          </a:p>
        </p:txBody>
      </p:sp>
    </p:spTree>
    <p:extLst>
      <p:ext uri="{BB962C8B-B14F-4D97-AF65-F5344CB8AC3E}">
        <p14:creationId xmlns:p14="http://schemas.microsoft.com/office/powerpoint/2010/main" val="7270970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wins Over Rules</a:t>
            </a:r>
            <a:endParaRPr lang="en-US" dirty="0"/>
          </a:p>
        </p:txBody>
      </p:sp>
      <p:sp>
        <p:nvSpPr>
          <p:cNvPr id="3" name="Content Placeholder 2"/>
          <p:cNvSpPr>
            <a:spLocks noGrp="1"/>
          </p:cNvSpPr>
          <p:nvPr>
            <p:ph idx="1"/>
          </p:nvPr>
        </p:nvSpPr>
        <p:spPr/>
        <p:txBody>
          <a:bodyPr>
            <a:normAutofit/>
          </a:bodyPr>
          <a:lstStyle/>
          <a:p>
            <a:pPr marL="0" indent="0">
              <a:buNone/>
            </a:pPr>
            <a:r>
              <a:rPr lang="en-US" sz="4400" dirty="0" smtClean="0"/>
              <a:t>Law and Rules are important, </a:t>
            </a:r>
            <a:endParaRPr lang="en-US" sz="4400" dirty="0" smtClean="0"/>
          </a:p>
          <a:p>
            <a:pPr marL="0" indent="0">
              <a:buNone/>
            </a:pPr>
            <a:r>
              <a:rPr lang="en-US" sz="4400" dirty="0" smtClean="0"/>
              <a:t>Culture is more important.</a:t>
            </a:r>
          </a:p>
          <a:p>
            <a:pPr marL="0" indent="0">
              <a:buNone/>
            </a:pPr>
            <a:endParaRPr lang="en-US" sz="4400" dirty="0"/>
          </a:p>
          <a:p>
            <a:pPr marL="0" indent="0">
              <a:buNone/>
            </a:pPr>
            <a:endParaRPr lang="en-US" sz="4400" dirty="0" smtClean="0"/>
          </a:p>
          <a:p>
            <a:pPr marL="0" indent="0">
              <a:buNone/>
            </a:pPr>
            <a:endParaRPr lang="en-US" sz="4400" dirty="0"/>
          </a:p>
        </p:txBody>
      </p:sp>
    </p:spTree>
    <p:extLst>
      <p:ext uri="{BB962C8B-B14F-4D97-AF65-F5344CB8AC3E}">
        <p14:creationId xmlns:p14="http://schemas.microsoft.com/office/powerpoint/2010/main" val="1049343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866769"/>
            <a:ext cx="10439400" cy="7671083"/>
          </a:xfrm>
        </p:spPr>
      </p:pic>
      <p:sp>
        <p:nvSpPr>
          <p:cNvPr id="5" name="TextBox 4"/>
          <p:cNvSpPr txBox="1"/>
          <p:nvPr/>
        </p:nvSpPr>
        <p:spPr>
          <a:xfrm rot="394162">
            <a:off x="8210268" y="1984282"/>
            <a:ext cx="1447800" cy="1077218"/>
          </a:xfrm>
          <a:prstGeom prst="rect">
            <a:avLst/>
          </a:prstGeom>
          <a:noFill/>
        </p:spPr>
        <p:txBody>
          <a:bodyPr wrap="square" rtlCol="0">
            <a:spAutoFit/>
          </a:bodyPr>
          <a:lstStyle/>
          <a:p>
            <a:r>
              <a:rPr lang="en-US" sz="3200" dirty="0" smtClean="0">
                <a:solidFill>
                  <a:schemeClr val="bg1"/>
                </a:solidFill>
              </a:rPr>
              <a:t>2019</a:t>
            </a:r>
          </a:p>
          <a:p>
            <a:r>
              <a:rPr lang="en-US" sz="3200" dirty="0" smtClean="0">
                <a:solidFill>
                  <a:schemeClr val="bg1"/>
                </a:solidFill>
              </a:rPr>
              <a:t>ETHICS</a:t>
            </a:r>
            <a:endParaRPr lang="en-US" sz="3200" dirty="0">
              <a:solidFill>
                <a:schemeClr val="bg1"/>
              </a:solidFill>
            </a:endParaRPr>
          </a:p>
        </p:txBody>
      </p:sp>
    </p:spTree>
    <p:extLst>
      <p:ext uri="{BB962C8B-B14F-4D97-AF65-F5344CB8AC3E}">
        <p14:creationId xmlns:p14="http://schemas.microsoft.com/office/powerpoint/2010/main" val="32992553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“Culture” as to Ethics?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189138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9600" dirty="0" smtClean="0">
                <a:latin typeface="Bodoni MT Black" panose="02070A03080606020203" pitchFamily="18" charset="0"/>
              </a:rPr>
              <a:t>2.</a:t>
            </a:r>
            <a:endParaRPr lang="en-US" sz="9600" dirty="0">
              <a:latin typeface="Bodoni MT Black" panose="02070A03080606020203" pitchFamily="18" charset="0"/>
            </a:endParaRPr>
          </a:p>
        </p:txBody>
      </p:sp>
    </p:spTree>
    <p:extLst>
      <p:ext uri="{BB962C8B-B14F-4D97-AF65-F5344CB8AC3E}">
        <p14:creationId xmlns:p14="http://schemas.microsoft.com/office/powerpoint/2010/main" val="19135129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514600"/>
            <a:ext cx="11521440" cy="1783080"/>
          </a:xfrm>
        </p:spPr>
        <p:txBody>
          <a:bodyPr>
            <a:noAutofit/>
          </a:bodyPr>
          <a:lstStyle/>
          <a:p>
            <a:r>
              <a:rPr lang="en-US" sz="8000" dirty="0" smtClean="0"/>
              <a:t>2. Ethics is the key to Culture Development</a:t>
            </a:r>
            <a:br>
              <a:rPr lang="en-US" sz="8000" dirty="0" smtClean="0"/>
            </a:br>
            <a:endParaRPr lang="en-US" sz="8000" dirty="0"/>
          </a:p>
        </p:txBody>
      </p:sp>
    </p:spTree>
    <p:extLst>
      <p:ext uri="{BB962C8B-B14F-4D97-AF65-F5344CB8AC3E}">
        <p14:creationId xmlns:p14="http://schemas.microsoft.com/office/powerpoint/2010/main" val="31812927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91540" indent="-342900" eaLnBrk="0" hangingPunct="0">
              <a:defRPr>
                <a:solidFill>
                  <a:schemeClr val="tx1"/>
                </a:solidFill>
                <a:latin typeface="Arial" charset="0"/>
                <a:cs typeface="Arial" charset="0"/>
              </a:defRPr>
            </a:lvl2pPr>
            <a:lvl3pPr marL="1371600" indent="-274320" eaLnBrk="0" hangingPunct="0">
              <a:defRPr>
                <a:solidFill>
                  <a:schemeClr val="tx1"/>
                </a:solidFill>
                <a:latin typeface="Arial" charset="0"/>
                <a:cs typeface="Arial" charset="0"/>
              </a:defRPr>
            </a:lvl3pPr>
            <a:lvl4pPr marL="1920240" indent="-274320" eaLnBrk="0" hangingPunct="0">
              <a:defRPr>
                <a:solidFill>
                  <a:schemeClr val="tx1"/>
                </a:solidFill>
                <a:latin typeface="Arial" charset="0"/>
                <a:cs typeface="Arial" charset="0"/>
              </a:defRPr>
            </a:lvl4pPr>
            <a:lvl5pPr marL="2468880" indent="-274320" eaLnBrk="0" hangingPunct="0">
              <a:defRPr>
                <a:solidFill>
                  <a:schemeClr val="tx1"/>
                </a:solidFill>
                <a:latin typeface="Arial" charset="0"/>
                <a:cs typeface="Arial" charset="0"/>
              </a:defRPr>
            </a:lvl5pPr>
            <a:lvl6pPr marL="3017520" indent="-274320" eaLnBrk="0" fontAlgn="base" hangingPunct="0">
              <a:spcBef>
                <a:spcPct val="0"/>
              </a:spcBef>
              <a:spcAft>
                <a:spcPct val="0"/>
              </a:spcAft>
              <a:defRPr>
                <a:solidFill>
                  <a:schemeClr val="tx1"/>
                </a:solidFill>
                <a:latin typeface="Arial" charset="0"/>
                <a:cs typeface="Arial" charset="0"/>
              </a:defRPr>
            </a:lvl6pPr>
            <a:lvl7pPr marL="3566160" indent="-274320" eaLnBrk="0" fontAlgn="base" hangingPunct="0">
              <a:spcBef>
                <a:spcPct val="0"/>
              </a:spcBef>
              <a:spcAft>
                <a:spcPct val="0"/>
              </a:spcAft>
              <a:defRPr>
                <a:solidFill>
                  <a:schemeClr val="tx1"/>
                </a:solidFill>
                <a:latin typeface="Arial" charset="0"/>
                <a:cs typeface="Arial" charset="0"/>
              </a:defRPr>
            </a:lvl7pPr>
            <a:lvl8pPr marL="4114800" indent="-274320" eaLnBrk="0" fontAlgn="base" hangingPunct="0">
              <a:spcBef>
                <a:spcPct val="0"/>
              </a:spcBef>
              <a:spcAft>
                <a:spcPct val="0"/>
              </a:spcAft>
              <a:defRPr>
                <a:solidFill>
                  <a:schemeClr val="tx1"/>
                </a:solidFill>
                <a:latin typeface="Arial" charset="0"/>
                <a:cs typeface="Arial" charset="0"/>
              </a:defRPr>
            </a:lvl8pPr>
            <a:lvl9pPr marL="4663440" indent="-274320" eaLnBrk="0" fontAlgn="base" hangingPunct="0">
              <a:spcBef>
                <a:spcPct val="0"/>
              </a:spcBef>
              <a:spcAft>
                <a:spcPct val="0"/>
              </a:spcAft>
              <a:defRPr>
                <a:solidFill>
                  <a:schemeClr val="tx1"/>
                </a:solidFill>
                <a:latin typeface="Arial" charset="0"/>
                <a:cs typeface="Arial" charset="0"/>
              </a:defRPr>
            </a:lvl9pPr>
          </a:lstStyle>
          <a:p>
            <a:pPr algn="l" eaLnBrk="1" hangingPunct="1"/>
            <a:fld id="{034FFEFC-5DC8-4F9D-A642-73D5A24B4728}" type="slidenum">
              <a:rPr lang="en-US" altLang="en-US" smtClean="0"/>
              <a:pPr algn="l" eaLnBrk="1" hangingPunct="1"/>
              <a:t>23</a:t>
            </a:fld>
            <a:endParaRPr lang="en-US" altLang="en-US" dirty="0" smtClean="0"/>
          </a:p>
        </p:txBody>
      </p:sp>
      <p:sp>
        <p:nvSpPr>
          <p:cNvPr id="6147" name="TextBox 4"/>
          <p:cNvSpPr txBox="1">
            <a:spLocks noChangeArrowheads="1"/>
          </p:cNvSpPr>
          <p:nvPr/>
        </p:nvSpPr>
        <p:spPr bwMode="auto">
          <a:xfrm>
            <a:off x="3383280" y="1280160"/>
            <a:ext cx="704088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800" dirty="0">
                <a:latin typeface="Calibri" pitchFamily="34" charset="0"/>
              </a:rPr>
              <a:t>THE “THREE DOG THEORY OF ETHICS”</a:t>
            </a:r>
          </a:p>
        </p:txBody>
      </p:sp>
      <p:sp>
        <p:nvSpPr>
          <p:cNvPr id="6148" name="AutoShape 5" descr="cid:722444322@07072009-284D"/>
          <p:cNvSpPr>
            <a:spLocks noChangeAspect="1" noChangeArrowheads="1"/>
          </p:cNvSpPr>
          <p:nvPr/>
        </p:nvSpPr>
        <p:spPr bwMode="auto">
          <a:xfrm>
            <a:off x="1998346" y="-1087756"/>
            <a:ext cx="5543550" cy="227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160" dirty="0"/>
          </a:p>
        </p:txBody>
      </p:sp>
      <p:sp>
        <p:nvSpPr>
          <p:cNvPr id="6149" name="AutoShape 7" descr="cid:722444322@07072009-284D"/>
          <p:cNvSpPr>
            <a:spLocks noChangeAspect="1" noChangeArrowheads="1"/>
          </p:cNvSpPr>
          <p:nvPr/>
        </p:nvSpPr>
        <p:spPr bwMode="auto">
          <a:xfrm>
            <a:off x="1998346" y="-1087756"/>
            <a:ext cx="5543550" cy="227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160" dirty="0"/>
          </a:p>
        </p:txBody>
      </p:sp>
      <p:sp>
        <p:nvSpPr>
          <p:cNvPr id="6150" name="AutoShape 9" descr="cid:image001.jpg@01CA8ED1.7D3B5570"/>
          <p:cNvSpPr>
            <a:spLocks noChangeAspect="1" noChangeArrowheads="1"/>
          </p:cNvSpPr>
          <p:nvPr/>
        </p:nvSpPr>
        <p:spPr bwMode="auto">
          <a:xfrm>
            <a:off x="1994536" y="-1087756"/>
            <a:ext cx="5543550" cy="227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160" dirty="0"/>
          </a:p>
        </p:txBody>
      </p:sp>
      <p:sp>
        <p:nvSpPr>
          <p:cNvPr id="6151" name="AutoShape 11" descr="cid:image001.jpg@01CA8ED1.7D3B5570"/>
          <p:cNvSpPr>
            <a:spLocks noChangeAspect="1" noChangeArrowheads="1"/>
          </p:cNvSpPr>
          <p:nvPr/>
        </p:nvSpPr>
        <p:spPr bwMode="auto">
          <a:xfrm>
            <a:off x="1994536" y="-1087756"/>
            <a:ext cx="5543550" cy="227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sz="2160" dirty="0"/>
          </a:p>
        </p:txBody>
      </p:sp>
      <p:pic>
        <p:nvPicPr>
          <p:cNvPr id="6152" name="Picture 2" descr="http://roominatingdotcom.files.wordpress.com/2011/02/3dog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3360" y="2834640"/>
            <a:ext cx="576072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5922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5"/>
          <p:cNvSpPr>
            <a:spLocks noGrp="1"/>
          </p:cNvSpPr>
          <p:nvPr>
            <p:ph type="title"/>
          </p:nvPr>
        </p:nvSpPr>
        <p:spPr/>
        <p:txBody>
          <a:bodyPr/>
          <a:lstStyle/>
          <a:p>
            <a:pPr algn="ctr"/>
            <a:r>
              <a:rPr lang="en-US" altLang="en-US" dirty="0" smtClean="0">
                <a:solidFill>
                  <a:schemeClr val="tx1"/>
                </a:solidFill>
              </a:rPr>
              <a:t>1. The LAPDOG</a:t>
            </a:r>
          </a:p>
        </p:txBody>
      </p:sp>
      <p:sp>
        <p:nvSpPr>
          <p:cNvPr id="717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91540" indent="-342900" eaLnBrk="0" hangingPunct="0">
              <a:defRPr>
                <a:solidFill>
                  <a:schemeClr val="tx1"/>
                </a:solidFill>
                <a:latin typeface="Arial" charset="0"/>
                <a:cs typeface="Arial" charset="0"/>
              </a:defRPr>
            </a:lvl2pPr>
            <a:lvl3pPr marL="1371600" indent="-274320" eaLnBrk="0" hangingPunct="0">
              <a:defRPr>
                <a:solidFill>
                  <a:schemeClr val="tx1"/>
                </a:solidFill>
                <a:latin typeface="Arial" charset="0"/>
                <a:cs typeface="Arial" charset="0"/>
              </a:defRPr>
            </a:lvl3pPr>
            <a:lvl4pPr marL="1920240" indent="-274320" eaLnBrk="0" hangingPunct="0">
              <a:defRPr>
                <a:solidFill>
                  <a:schemeClr val="tx1"/>
                </a:solidFill>
                <a:latin typeface="Arial" charset="0"/>
                <a:cs typeface="Arial" charset="0"/>
              </a:defRPr>
            </a:lvl4pPr>
            <a:lvl5pPr marL="2468880" indent="-274320" eaLnBrk="0" hangingPunct="0">
              <a:defRPr>
                <a:solidFill>
                  <a:schemeClr val="tx1"/>
                </a:solidFill>
                <a:latin typeface="Arial" charset="0"/>
                <a:cs typeface="Arial" charset="0"/>
              </a:defRPr>
            </a:lvl5pPr>
            <a:lvl6pPr marL="3017520" indent="-274320" eaLnBrk="0" fontAlgn="base" hangingPunct="0">
              <a:spcBef>
                <a:spcPct val="0"/>
              </a:spcBef>
              <a:spcAft>
                <a:spcPct val="0"/>
              </a:spcAft>
              <a:defRPr>
                <a:solidFill>
                  <a:schemeClr val="tx1"/>
                </a:solidFill>
                <a:latin typeface="Arial" charset="0"/>
                <a:cs typeface="Arial" charset="0"/>
              </a:defRPr>
            </a:lvl6pPr>
            <a:lvl7pPr marL="3566160" indent="-274320" eaLnBrk="0" fontAlgn="base" hangingPunct="0">
              <a:spcBef>
                <a:spcPct val="0"/>
              </a:spcBef>
              <a:spcAft>
                <a:spcPct val="0"/>
              </a:spcAft>
              <a:defRPr>
                <a:solidFill>
                  <a:schemeClr val="tx1"/>
                </a:solidFill>
                <a:latin typeface="Arial" charset="0"/>
                <a:cs typeface="Arial" charset="0"/>
              </a:defRPr>
            </a:lvl7pPr>
            <a:lvl8pPr marL="4114800" indent="-274320" eaLnBrk="0" fontAlgn="base" hangingPunct="0">
              <a:spcBef>
                <a:spcPct val="0"/>
              </a:spcBef>
              <a:spcAft>
                <a:spcPct val="0"/>
              </a:spcAft>
              <a:defRPr>
                <a:solidFill>
                  <a:schemeClr val="tx1"/>
                </a:solidFill>
                <a:latin typeface="Arial" charset="0"/>
                <a:cs typeface="Arial" charset="0"/>
              </a:defRPr>
            </a:lvl8pPr>
            <a:lvl9pPr marL="4663440" indent="-274320" eaLnBrk="0" fontAlgn="base" hangingPunct="0">
              <a:spcBef>
                <a:spcPct val="0"/>
              </a:spcBef>
              <a:spcAft>
                <a:spcPct val="0"/>
              </a:spcAft>
              <a:defRPr>
                <a:solidFill>
                  <a:schemeClr val="tx1"/>
                </a:solidFill>
                <a:latin typeface="Arial" charset="0"/>
                <a:cs typeface="Arial" charset="0"/>
              </a:defRPr>
            </a:lvl9pPr>
          </a:lstStyle>
          <a:p>
            <a:pPr algn="l" eaLnBrk="1" hangingPunct="1"/>
            <a:fld id="{8EC401BC-3CB8-424D-AAD6-B7EE269A5D09}" type="slidenum">
              <a:rPr lang="en-US" altLang="en-US" smtClean="0"/>
              <a:pPr algn="l" eaLnBrk="1" hangingPunct="1"/>
              <a:t>24</a:t>
            </a:fld>
            <a:endParaRPr lang="en-US" altLang="en-US" dirty="0" smtClean="0"/>
          </a:p>
        </p:txBody>
      </p:sp>
      <p:pic>
        <p:nvPicPr>
          <p:cNvPr id="5" name="Picture 13" descr="POODLE.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86000"/>
            <a:ext cx="599467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1611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5"/>
          <p:cNvSpPr>
            <a:spLocks noGrp="1"/>
          </p:cNvSpPr>
          <p:nvPr>
            <p:ph type="title"/>
          </p:nvPr>
        </p:nvSpPr>
        <p:spPr/>
        <p:txBody>
          <a:bodyPr/>
          <a:lstStyle/>
          <a:p>
            <a:pPr algn="ctr"/>
            <a:r>
              <a:rPr lang="en-US" altLang="en-US" dirty="0">
                <a:solidFill>
                  <a:schemeClr val="tx1"/>
                </a:solidFill>
              </a:rPr>
              <a:t>2</a:t>
            </a:r>
            <a:r>
              <a:rPr lang="en-US" altLang="en-US" dirty="0" smtClean="0">
                <a:solidFill>
                  <a:schemeClr val="tx1"/>
                </a:solidFill>
              </a:rPr>
              <a:t>. The ATTACK DOG</a:t>
            </a:r>
          </a:p>
        </p:txBody>
      </p:sp>
      <p:sp>
        <p:nvSpPr>
          <p:cNvPr id="717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91540" indent="-342900" eaLnBrk="0" hangingPunct="0">
              <a:defRPr>
                <a:solidFill>
                  <a:schemeClr val="tx1"/>
                </a:solidFill>
                <a:latin typeface="Arial" charset="0"/>
                <a:cs typeface="Arial" charset="0"/>
              </a:defRPr>
            </a:lvl2pPr>
            <a:lvl3pPr marL="1371600" indent="-274320" eaLnBrk="0" hangingPunct="0">
              <a:defRPr>
                <a:solidFill>
                  <a:schemeClr val="tx1"/>
                </a:solidFill>
                <a:latin typeface="Arial" charset="0"/>
                <a:cs typeface="Arial" charset="0"/>
              </a:defRPr>
            </a:lvl3pPr>
            <a:lvl4pPr marL="1920240" indent="-274320" eaLnBrk="0" hangingPunct="0">
              <a:defRPr>
                <a:solidFill>
                  <a:schemeClr val="tx1"/>
                </a:solidFill>
                <a:latin typeface="Arial" charset="0"/>
                <a:cs typeface="Arial" charset="0"/>
              </a:defRPr>
            </a:lvl4pPr>
            <a:lvl5pPr marL="2468880" indent="-274320" eaLnBrk="0" hangingPunct="0">
              <a:defRPr>
                <a:solidFill>
                  <a:schemeClr val="tx1"/>
                </a:solidFill>
                <a:latin typeface="Arial" charset="0"/>
                <a:cs typeface="Arial" charset="0"/>
              </a:defRPr>
            </a:lvl5pPr>
            <a:lvl6pPr marL="3017520" indent="-274320" eaLnBrk="0" fontAlgn="base" hangingPunct="0">
              <a:spcBef>
                <a:spcPct val="0"/>
              </a:spcBef>
              <a:spcAft>
                <a:spcPct val="0"/>
              </a:spcAft>
              <a:defRPr>
                <a:solidFill>
                  <a:schemeClr val="tx1"/>
                </a:solidFill>
                <a:latin typeface="Arial" charset="0"/>
                <a:cs typeface="Arial" charset="0"/>
              </a:defRPr>
            </a:lvl6pPr>
            <a:lvl7pPr marL="3566160" indent="-274320" eaLnBrk="0" fontAlgn="base" hangingPunct="0">
              <a:spcBef>
                <a:spcPct val="0"/>
              </a:spcBef>
              <a:spcAft>
                <a:spcPct val="0"/>
              </a:spcAft>
              <a:defRPr>
                <a:solidFill>
                  <a:schemeClr val="tx1"/>
                </a:solidFill>
                <a:latin typeface="Arial" charset="0"/>
                <a:cs typeface="Arial" charset="0"/>
              </a:defRPr>
            </a:lvl7pPr>
            <a:lvl8pPr marL="4114800" indent="-274320" eaLnBrk="0" fontAlgn="base" hangingPunct="0">
              <a:spcBef>
                <a:spcPct val="0"/>
              </a:spcBef>
              <a:spcAft>
                <a:spcPct val="0"/>
              </a:spcAft>
              <a:defRPr>
                <a:solidFill>
                  <a:schemeClr val="tx1"/>
                </a:solidFill>
                <a:latin typeface="Arial" charset="0"/>
                <a:cs typeface="Arial" charset="0"/>
              </a:defRPr>
            </a:lvl8pPr>
            <a:lvl9pPr marL="4663440" indent="-274320" eaLnBrk="0" fontAlgn="base" hangingPunct="0">
              <a:spcBef>
                <a:spcPct val="0"/>
              </a:spcBef>
              <a:spcAft>
                <a:spcPct val="0"/>
              </a:spcAft>
              <a:defRPr>
                <a:solidFill>
                  <a:schemeClr val="tx1"/>
                </a:solidFill>
                <a:latin typeface="Arial" charset="0"/>
                <a:cs typeface="Arial" charset="0"/>
              </a:defRPr>
            </a:lvl9pPr>
          </a:lstStyle>
          <a:p>
            <a:pPr algn="l" eaLnBrk="1" hangingPunct="1"/>
            <a:fld id="{8EC401BC-3CB8-424D-AAD6-B7EE269A5D09}" type="slidenum">
              <a:rPr lang="en-US" altLang="en-US" smtClean="0"/>
              <a:pPr algn="l" eaLnBrk="1" hangingPunct="1"/>
              <a:t>25</a:t>
            </a:fld>
            <a:endParaRPr lang="en-US" altLang="en-US" dirty="0" smtClean="0"/>
          </a:p>
        </p:txBody>
      </p:sp>
      <p:pic>
        <p:nvPicPr>
          <p:cNvPr id="5" name="Picture 15" descr="DOG 3.bmp"/>
          <p:cNvPicPr>
            <a:picLocks noChangeAspect="1"/>
          </p:cNvPicPr>
          <p:nvPr/>
        </p:nvPicPr>
        <p:blipFill>
          <a:blip r:embed="rId3" cstate="print"/>
          <a:stretch>
            <a:fillRect/>
          </a:stretch>
        </p:blipFill>
        <p:spPr bwMode="auto">
          <a:xfrm>
            <a:off x="5334000" y="1600200"/>
            <a:ext cx="4419600" cy="630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6259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a:r>
              <a:rPr lang="en-US" altLang="en-US" dirty="0" smtClean="0"/>
              <a:t>The “</a:t>
            </a:r>
            <a:r>
              <a:rPr lang="en-US" altLang="en-US" dirty="0" err="1" smtClean="0"/>
              <a:t>Gotcha</a:t>
            </a:r>
            <a:r>
              <a:rPr lang="en-US" altLang="en-US" dirty="0" smtClean="0"/>
              <a:t>” System</a:t>
            </a:r>
          </a:p>
        </p:txBody>
      </p:sp>
      <p:pic>
        <p:nvPicPr>
          <p:cNvPr id="245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599" y="2011680"/>
            <a:ext cx="3316897" cy="4312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7105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5"/>
          <p:cNvSpPr>
            <a:spLocks noGrp="1"/>
          </p:cNvSpPr>
          <p:nvPr>
            <p:ph type="title"/>
          </p:nvPr>
        </p:nvSpPr>
        <p:spPr>
          <a:xfrm>
            <a:off x="2286000" y="182880"/>
            <a:ext cx="9875520" cy="1501274"/>
          </a:xfrm>
        </p:spPr>
        <p:txBody>
          <a:bodyPr/>
          <a:lstStyle/>
          <a:p>
            <a:pPr algn="ctr"/>
            <a:r>
              <a:rPr lang="en-US" altLang="en-US" dirty="0" smtClean="0">
                <a:solidFill>
                  <a:schemeClr val="tx1"/>
                </a:solidFill>
              </a:rPr>
              <a:t>3. The WATCHDOG</a:t>
            </a:r>
          </a:p>
        </p:txBody>
      </p:sp>
      <p:sp>
        <p:nvSpPr>
          <p:cNvPr id="717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891540" indent="-342900" eaLnBrk="0" hangingPunct="0">
              <a:defRPr>
                <a:solidFill>
                  <a:schemeClr val="tx1"/>
                </a:solidFill>
                <a:latin typeface="Arial" charset="0"/>
                <a:cs typeface="Arial" charset="0"/>
              </a:defRPr>
            </a:lvl2pPr>
            <a:lvl3pPr marL="1371600" indent="-274320" eaLnBrk="0" hangingPunct="0">
              <a:defRPr>
                <a:solidFill>
                  <a:schemeClr val="tx1"/>
                </a:solidFill>
                <a:latin typeface="Arial" charset="0"/>
                <a:cs typeface="Arial" charset="0"/>
              </a:defRPr>
            </a:lvl3pPr>
            <a:lvl4pPr marL="1920240" indent="-274320" eaLnBrk="0" hangingPunct="0">
              <a:defRPr>
                <a:solidFill>
                  <a:schemeClr val="tx1"/>
                </a:solidFill>
                <a:latin typeface="Arial" charset="0"/>
                <a:cs typeface="Arial" charset="0"/>
              </a:defRPr>
            </a:lvl4pPr>
            <a:lvl5pPr marL="2468880" indent="-274320" eaLnBrk="0" hangingPunct="0">
              <a:defRPr>
                <a:solidFill>
                  <a:schemeClr val="tx1"/>
                </a:solidFill>
                <a:latin typeface="Arial" charset="0"/>
                <a:cs typeface="Arial" charset="0"/>
              </a:defRPr>
            </a:lvl5pPr>
            <a:lvl6pPr marL="3017520" indent="-274320" eaLnBrk="0" fontAlgn="base" hangingPunct="0">
              <a:spcBef>
                <a:spcPct val="0"/>
              </a:spcBef>
              <a:spcAft>
                <a:spcPct val="0"/>
              </a:spcAft>
              <a:defRPr>
                <a:solidFill>
                  <a:schemeClr val="tx1"/>
                </a:solidFill>
                <a:latin typeface="Arial" charset="0"/>
                <a:cs typeface="Arial" charset="0"/>
              </a:defRPr>
            </a:lvl6pPr>
            <a:lvl7pPr marL="3566160" indent="-274320" eaLnBrk="0" fontAlgn="base" hangingPunct="0">
              <a:spcBef>
                <a:spcPct val="0"/>
              </a:spcBef>
              <a:spcAft>
                <a:spcPct val="0"/>
              </a:spcAft>
              <a:defRPr>
                <a:solidFill>
                  <a:schemeClr val="tx1"/>
                </a:solidFill>
                <a:latin typeface="Arial" charset="0"/>
                <a:cs typeface="Arial" charset="0"/>
              </a:defRPr>
            </a:lvl7pPr>
            <a:lvl8pPr marL="4114800" indent="-274320" eaLnBrk="0" fontAlgn="base" hangingPunct="0">
              <a:spcBef>
                <a:spcPct val="0"/>
              </a:spcBef>
              <a:spcAft>
                <a:spcPct val="0"/>
              </a:spcAft>
              <a:defRPr>
                <a:solidFill>
                  <a:schemeClr val="tx1"/>
                </a:solidFill>
                <a:latin typeface="Arial" charset="0"/>
                <a:cs typeface="Arial" charset="0"/>
              </a:defRPr>
            </a:lvl8pPr>
            <a:lvl9pPr marL="4663440" indent="-274320" eaLnBrk="0" fontAlgn="base" hangingPunct="0">
              <a:spcBef>
                <a:spcPct val="0"/>
              </a:spcBef>
              <a:spcAft>
                <a:spcPct val="0"/>
              </a:spcAft>
              <a:defRPr>
                <a:solidFill>
                  <a:schemeClr val="tx1"/>
                </a:solidFill>
                <a:latin typeface="Arial" charset="0"/>
                <a:cs typeface="Arial" charset="0"/>
              </a:defRPr>
            </a:lvl9pPr>
          </a:lstStyle>
          <a:p>
            <a:pPr algn="l" eaLnBrk="1" hangingPunct="1"/>
            <a:fld id="{8EC401BC-3CB8-424D-AAD6-B7EE269A5D09}" type="slidenum">
              <a:rPr lang="en-US" altLang="en-US" smtClean="0"/>
              <a:pPr algn="l" eaLnBrk="1" hangingPunct="1"/>
              <a:t>27</a:t>
            </a:fld>
            <a:endParaRPr lang="en-US" altLang="en-US" dirty="0" smtClean="0"/>
          </a:p>
        </p:txBody>
      </p:sp>
      <p:pic>
        <p:nvPicPr>
          <p:cNvPr id="6" name="Picture 17" descr="DOG 4.bmp"/>
          <p:cNvPicPr>
            <a:picLocks noChangeAspect="1"/>
          </p:cNvPicPr>
          <p:nvPr/>
        </p:nvPicPr>
        <p:blipFill>
          <a:blip r:embed="rId3" cstate="print"/>
          <a:stretch>
            <a:fillRect/>
          </a:stretch>
        </p:blipFill>
        <p:spPr bwMode="auto">
          <a:xfrm>
            <a:off x="5120640" y="2194560"/>
            <a:ext cx="4138565" cy="512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9787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Watchdog….</a:t>
            </a:r>
            <a:endParaRPr lang="en-US" dirty="0"/>
          </a:p>
        </p:txBody>
      </p:sp>
      <p:sp>
        <p:nvSpPr>
          <p:cNvPr id="3" name="Content Placeholder 2"/>
          <p:cNvSpPr>
            <a:spLocks noGrp="1"/>
          </p:cNvSpPr>
          <p:nvPr>
            <p:ph idx="1"/>
          </p:nvPr>
        </p:nvSpPr>
        <p:spPr>
          <a:xfrm>
            <a:off x="1639138" y="2209800"/>
            <a:ext cx="11521440" cy="4297680"/>
          </a:xfrm>
        </p:spPr>
        <p:txBody>
          <a:bodyPr>
            <a:noAutofit/>
          </a:bodyPr>
          <a:lstStyle/>
          <a:p>
            <a:pPr marL="0" indent="0">
              <a:buNone/>
            </a:pPr>
            <a:r>
              <a:rPr lang="en-US" sz="4400" dirty="0" smtClean="0"/>
              <a:t>Training</a:t>
            </a:r>
          </a:p>
          <a:p>
            <a:pPr marL="0" indent="0">
              <a:buNone/>
            </a:pPr>
            <a:r>
              <a:rPr lang="en-US" sz="4400" dirty="0" smtClean="0"/>
              <a:t>Compliance with the Law</a:t>
            </a:r>
          </a:p>
          <a:p>
            <a:pPr marL="0" indent="0">
              <a:buNone/>
            </a:pPr>
            <a:r>
              <a:rPr lang="en-US" sz="4400" dirty="0" smtClean="0"/>
              <a:t>Advice </a:t>
            </a:r>
          </a:p>
          <a:p>
            <a:pPr marL="0" indent="0">
              <a:buNone/>
            </a:pPr>
            <a:endParaRPr lang="en-US" sz="4400" dirty="0"/>
          </a:p>
          <a:p>
            <a:pPr marL="0" indent="0">
              <a:buNone/>
            </a:pPr>
            <a:r>
              <a:rPr lang="en-US" sz="4400" dirty="0" smtClean="0"/>
              <a:t>*ASSESSMENT AND DEVELOPMENT OF AN ETHICAL CULTURE</a:t>
            </a:r>
            <a:endParaRPr lang="en-US" sz="4400" dirty="0"/>
          </a:p>
        </p:txBody>
      </p:sp>
    </p:spTree>
    <p:extLst>
      <p:ext uri="{BB962C8B-B14F-4D97-AF65-F5344CB8AC3E}">
        <p14:creationId xmlns:p14="http://schemas.microsoft.com/office/powerpoint/2010/main" val="24983273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19" y="533400"/>
            <a:ext cx="11521440" cy="1783080"/>
          </a:xfrm>
        </p:spPr>
        <p:txBody>
          <a:bodyPr/>
          <a:lstStyle/>
          <a:p>
            <a:pPr algn="ctr"/>
            <a:r>
              <a:rPr lang="en-US" b="1" dirty="0" smtClean="0">
                <a:solidFill>
                  <a:schemeClr val="tx1"/>
                </a:solidFill>
                <a:latin typeface="Franklin Gothic Book" panose="020B0503020102020204" pitchFamily="34" charset="0"/>
              </a:rPr>
              <a:t>How Is </a:t>
            </a:r>
            <a:r>
              <a:rPr lang="en-US" b="1" dirty="0">
                <a:solidFill>
                  <a:schemeClr val="tx1"/>
                </a:solidFill>
                <a:latin typeface="Franklin Gothic Book" panose="020B0503020102020204" pitchFamily="34" charset="0"/>
              </a:rPr>
              <a:t>T</a:t>
            </a:r>
            <a:r>
              <a:rPr lang="en-US" b="1" dirty="0" smtClean="0">
                <a:solidFill>
                  <a:schemeClr val="tx1"/>
                </a:solidFill>
                <a:latin typeface="Franklin Gothic Book" panose="020B0503020102020204" pitchFamily="34" charset="0"/>
              </a:rPr>
              <a:t>his Ethics?</a:t>
            </a:r>
            <a:endParaRPr lang="en-US" b="1" dirty="0">
              <a:solidFill>
                <a:schemeClr val="tx1"/>
              </a:solidFill>
              <a:latin typeface="Franklin Gothic Book" panose="020B0503020102020204" pitchFamily="34" charset="0"/>
            </a:endParaRPr>
          </a:p>
        </p:txBody>
      </p:sp>
      <p:sp>
        <p:nvSpPr>
          <p:cNvPr id="3" name="Text Placeholder 2"/>
          <p:cNvSpPr>
            <a:spLocks noGrp="1"/>
          </p:cNvSpPr>
          <p:nvPr>
            <p:ph idx="1"/>
          </p:nvPr>
        </p:nvSpPr>
        <p:spPr>
          <a:xfrm>
            <a:off x="1524000" y="5029200"/>
            <a:ext cx="12750291" cy="2769989"/>
          </a:xfrm>
        </p:spPr>
        <p:txBody>
          <a:bodyPr>
            <a:normAutofit lnSpcReduction="10000"/>
          </a:bodyPr>
          <a:lstStyle/>
          <a:p>
            <a:pPr marL="0" indent="0" algn="ctr">
              <a:buNone/>
            </a:pPr>
            <a:r>
              <a:rPr lang="en-US" sz="2800" dirty="0" smtClean="0">
                <a:latin typeface="Franklin Gothic Book" panose="020B0503020102020204" pitchFamily="34" charset="0"/>
              </a:rPr>
              <a:t>Ethics is not just following rules and checking boxes.</a:t>
            </a:r>
          </a:p>
          <a:p>
            <a:pPr algn="ctr"/>
            <a:endParaRPr lang="en-US" sz="2800" dirty="0">
              <a:latin typeface="Franklin Gothic Book" panose="020B0503020102020204" pitchFamily="34" charset="0"/>
            </a:endParaRPr>
          </a:p>
          <a:p>
            <a:pPr marL="0" indent="0" algn="ctr">
              <a:buNone/>
            </a:pPr>
            <a:r>
              <a:rPr lang="en-US" sz="2800" dirty="0" smtClean="0">
                <a:latin typeface="Franklin Gothic Book" panose="020B0503020102020204" pitchFamily="34" charset="0"/>
              </a:rPr>
              <a:t>It is how happy you are at work, if you feel valued and safe.</a:t>
            </a:r>
          </a:p>
          <a:p>
            <a:pPr algn="ctr"/>
            <a:endParaRPr lang="en-US" sz="2800" dirty="0">
              <a:latin typeface="Franklin Gothic Book" panose="020B0503020102020204" pitchFamily="34" charset="0"/>
            </a:endParaRPr>
          </a:p>
          <a:p>
            <a:pPr marL="0" indent="0" algn="ctr">
              <a:buNone/>
            </a:pPr>
            <a:r>
              <a:rPr lang="en-US" sz="2800" dirty="0" smtClean="0">
                <a:latin typeface="Franklin Gothic Book" panose="020B0503020102020204" pitchFamily="34" charset="0"/>
              </a:rPr>
              <a:t>Corruption and Ethics risks go up if culture is stressed</a:t>
            </a:r>
            <a:r>
              <a:rPr lang="en-US" sz="2800" dirty="0" smtClean="0"/>
              <a:t>.</a:t>
            </a:r>
          </a:p>
          <a:p>
            <a:endParaRPr lang="en-US" dirty="0"/>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6567" y="1600200"/>
            <a:ext cx="2894033" cy="26124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6494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1980-2021</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1601" y="2743200"/>
            <a:ext cx="10109760" cy="4297363"/>
          </a:xfrm>
        </p:spPr>
      </p:pic>
    </p:spTree>
    <p:extLst>
      <p:ext uri="{BB962C8B-B14F-4D97-AF65-F5344CB8AC3E}">
        <p14:creationId xmlns:p14="http://schemas.microsoft.com/office/powerpoint/2010/main" val="41809813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ETHICS OFFICE:</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LEARN FROM NATIONAL BEST PRACTICES AS TO HOW TO DEVELOP AN ETHICAL CULTURE</a:t>
            </a:r>
          </a:p>
          <a:p>
            <a:pPr marL="0" indent="0">
              <a:buNone/>
            </a:pPr>
            <a:endParaRPr lang="en-US" sz="3600" dirty="0"/>
          </a:p>
          <a:p>
            <a:pPr marL="0" indent="0">
              <a:buNone/>
            </a:pPr>
            <a:r>
              <a:rPr lang="en-US" sz="3600" dirty="0" smtClean="0"/>
              <a:t>EARLY WARNING SYSTEM…..</a:t>
            </a:r>
            <a:endParaRPr lang="en-US" sz="3600" dirty="0"/>
          </a:p>
        </p:txBody>
      </p:sp>
    </p:spTree>
    <p:extLst>
      <p:ext uri="{BB962C8B-B14F-4D97-AF65-F5344CB8AC3E}">
        <p14:creationId xmlns:p14="http://schemas.microsoft.com/office/powerpoint/2010/main" val="5959951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9600" dirty="0" smtClean="0">
                <a:latin typeface="Bodoni MT Black" panose="02070A03080606020203" pitchFamily="18" charset="0"/>
              </a:rPr>
              <a:t>3.</a:t>
            </a:r>
            <a:endParaRPr lang="en-US" sz="9600" dirty="0">
              <a:latin typeface="Bodoni MT Black" panose="02070A03080606020203" pitchFamily="18" charset="0"/>
            </a:endParaRPr>
          </a:p>
        </p:txBody>
      </p:sp>
    </p:spTree>
    <p:extLst>
      <p:ext uri="{BB962C8B-B14F-4D97-AF65-F5344CB8AC3E}">
        <p14:creationId xmlns:p14="http://schemas.microsoft.com/office/powerpoint/2010/main" val="16071266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Optimist or Pessimist?</a:t>
            </a:r>
            <a:endParaRPr lang="en-US" dirty="0"/>
          </a:p>
        </p:txBody>
      </p:sp>
    </p:spTree>
    <p:extLst>
      <p:ext uri="{BB962C8B-B14F-4D97-AF65-F5344CB8AC3E}">
        <p14:creationId xmlns:p14="http://schemas.microsoft.com/office/powerpoint/2010/main" val="12421934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865319"/>
            <a:ext cx="11521440" cy="1783080"/>
          </a:xfrm>
        </p:spPr>
        <p:txBody>
          <a:bodyPr>
            <a:normAutofit fontScale="90000"/>
          </a:bodyPr>
          <a:lstStyle/>
          <a:p>
            <a:pPr algn="ctr"/>
            <a:r>
              <a:rPr lang="en-US" sz="5900" b="1" dirty="0" smtClean="0">
                <a:solidFill>
                  <a:schemeClr val="tx1"/>
                </a:solidFill>
                <a:latin typeface="Franklin Gothic Book" panose="020B0503020102020204" pitchFamily="34" charset="0"/>
              </a:rPr>
              <a:t>Stockdale Paradox</a:t>
            </a:r>
            <a:r>
              <a:rPr lang="en-US" sz="4800" b="1" dirty="0" smtClean="0">
                <a:solidFill>
                  <a:schemeClr val="tx1"/>
                </a:solidFill>
                <a:latin typeface="Franklin Gothic Book" panose="020B0503020102020204" pitchFamily="34" charset="0"/>
              </a:rPr>
              <a:t/>
            </a:r>
            <a:br>
              <a:rPr lang="en-US" sz="4800" b="1" dirty="0" smtClean="0">
                <a:solidFill>
                  <a:schemeClr val="tx1"/>
                </a:solidFill>
                <a:latin typeface="Franklin Gothic Book" panose="020B0503020102020204" pitchFamily="34" charset="0"/>
              </a:rPr>
            </a:br>
            <a:r>
              <a:rPr lang="en-US" sz="4800" b="1" dirty="0" smtClean="0">
                <a:solidFill>
                  <a:schemeClr val="tx1"/>
                </a:solidFill>
                <a:latin typeface="Franklin Gothic Book" panose="020B0503020102020204" pitchFamily="34" charset="0"/>
              </a:rPr>
              <a:t/>
            </a:r>
            <a:br>
              <a:rPr lang="en-US" sz="4800" b="1" dirty="0" smtClean="0">
                <a:solidFill>
                  <a:schemeClr val="tx1"/>
                </a:solidFill>
                <a:latin typeface="Franklin Gothic Book" panose="020B0503020102020204" pitchFamily="34" charset="0"/>
              </a:rPr>
            </a:br>
            <a:r>
              <a:rPr lang="en-US" sz="3600" dirty="0">
                <a:latin typeface="Franklin Gothic Book" panose="020B0503020102020204" pitchFamily="34" charset="0"/>
              </a:rPr>
              <a:t/>
            </a:r>
            <a:br>
              <a:rPr lang="en-US" sz="3600" dirty="0">
                <a:latin typeface="Franklin Gothic Book" panose="020B0503020102020204" pitchFamily="34" charset="0"/>
              </a:rPr>
            </a:br>
            <a:endParaRPr lang="en-US" sz="3600" b="1" dirty="0">
              <a:solidFill>
                <a:schemeClr val="tx1"/>
              </a:solidFill>
              <a:latin typeface="Franklin Gothic Book" panose="020B0503020102020204" pitchFamily="34" charset="0"/>
            </a:endParaRPr>
          </a:p>
        </p:txBody>
      </p:sp>
      <p:sp>
        <p:nvSpPr>
          <p:cNvPr id="3" name="Text Placeholder 2"/>
          <p:cNvSpPr>
            <a:spLocks noGrp="1"/>
          </p:cNvSpPr>
          <p:nvPr>
            <p:ph idx="1"/>
          </p:nvPr>
        </p:nvSpPr>
        <p:spPr>
          <a:xfrm>
            <a:off x="1295400" y="2438400"/>
            <a:ext cx="12750291" cy="5539978"/>
          </a:xfrm>
        </p:spPr>
        <p:txBody>
          <a:bodyPr/>
          <a:lstStyle/>
          <a:p>
            <a:endParaRPr lang="en-US" sz="2800" dirty="0">
              <a:latin typeface="Franklin Gothic Book" panose="020B0503020102020204" pitchFamily="34" charset="0"/>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2819400"/>
            <a:ext cx="2207787" cy="2259999"/>
          </a:xfrm>
          <a:prstGeom prst="rect">
            <a:avLst/>
          </a:prstGeom>
        </p:spPr>
      </p:pic>
    </p:spTree>
    <p:extLst>
      <p:ext uri="{BB962C8B-B14F-4D97-AF65-F5344CB8AC3E}">
        <p14:creationId xmlns:p14="http://schemas.microsoft.com/office/powerpoint/2010/main" val="25027349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865319"/>
            <a:ext cx="11521440" cy="1783080"/>
          </a:xfrm>
        </p:spPr>
        <p:txBody>
          <a:bodyPr>
            <a:normAutofit fontScale="90000"/>
          </a:bodyPr>
          <a:lstStyle/>
          <a:p>
            <a:pPr algn="ctr"/>
            <a:r>
              <a:rPr lang="en-US" sz="5900" b="1" dirty="0" smtClean="0">
                <a:solidFill>
                  <a:schemeClr val="tx1"/>
                </a:solidFill>
                <a:latin typeface="Franklin Gothic Book" panose="020B0503020102020204" pitchFamily="34" charset="0"/>
              </a:rPr>
              <a:t>Stockdale Paradox</a:t>
            </a:r>
            <a:r>
              <a:rPr lang="en-US" sz="4800" b="1" dirty="0" smtClean="0">
                <a:solidFill>
                  <a:schemeClr val="tx1"/>
                </a:solidFill>
                <a:latin typeface="Franklin Gothic Book" panose="020B0503020102020204" pitchFamily="34" charset="0"/>
              </a:rPr>
              <a:t/>
            </a:r>
            <a:br>
              <a:rPr lang="en-US" sz="4800" b="1" dirty="0" smtClean="0">
                <a:solidFill>
                  <a:schemeClr val="tx1"/>
                </a:solidFill>
                <a:latin typeface="Franklin Gothic Book" panose="020B0503020102020204" pitchFamily="34" charset="0"/>
              </a:rPr>
            </a:br>
            <a:r>
              <a:rPr lang="en-US" sz="4800" b="1" dirty="0" smtClean="0">
                <a:solidFill>
                  <a:schemeClr val="tx1"/>
                </a:solidFill>
                <a:latin typeface="Franklin Gothic Book" panose="020B0503020102020204" pitchFamily="34" charset="0"/>
              </a:rPr>
              <a:t/>
            </a:r>
            <a:br>
              <a:rPr lang="en-US" sz="4800" b="1" dirty="0" smtClean="0">
                <a:solidFill>
                  <a:schemeClr val="tx1"/>
                </a:solidFill>
                <a:latin typeface="Franklin Gothic Book" panose="020B0503020102020204" pitchFamily="34" charset="0"/>
              </a:rPr>
            </a:br>
            <a:r>
              <a:rPr lang="en-US" sz="3600" dirty="0">
                <a:latin typeface="Franklin Gothic Book" panose="020B0503020102020204" pitchFamily="34" charset="0"/>
              </a:rPr>
              <a:t/>
            </a:r>
            <a:br>
              <a:rPr lang="en-US" sz="3600" dirty="0">
                <a:latin typeface="Franklin Gothic Book" panose="020B0503020102020204" pitchFamily="34" charset="0"/>
              </a:rPr>
            </a:br>
            <a:endParaRPr lang="en-US" sz="3600" b="1" dirty="0">
              <a:solidFill>
                <a:schemeClr val="tx1"/>
              </a:solidFill>
              <a:latin typeface="Franklin Gothic Book" panose="020B0503020102020204" pitchFamily="34" charset="0"/>
            </a:endParaRPr>
          </a:p>
        </p:txBody>
      </p:sp>
      <p:sp>
        <p:nvSpPr>
          <p:cNvPr id="3" name="Text Placeholder 2"/>
          <p:cNvSpPr>
            <a:spLocks noGrp="1"/>
          </p:cNvSpPr>
          <p:nvPr>
            <p:ph idx="1"/>
          </p:nvPr>
        </p:nvSpPr>
        <p:spPr>
          <a:xfrm>
            <a:off x="1295400" y="2438400"/>
            <a:ext cx="12750291" cy="5539978"/>
          </a:xfrm>
        </p:spPr>
        <p:txBody>
          <a:bodyPr/>
          <a:lstStyle/>
          <a:p>
            <a:pPr marL="0" indent="0">
              <a:buNone/>
            </a:pPr>
            <a:r>
              <a:rPr lang="en-US" sz="3200" dirty="0" smtClean="0">
                <a:solidFill>
                  <a:schemeClr val="tx1"/>
                </a:solidFill>
                <a:latin typeface="Franklin Gothic Book" panose="020B0503020102020204" pitchFamily="34" charset="0"/>
              </a:rPr>
              <a:t>Three Choices:		</a:t>
            </a:r>
          </a:p>
          <a:p>
            <a:pPr marL="0" indent="0">
              <a:buNone/>
            </a:pPr>
            <a:r>
              <a:rPr lang="en-US" sz="3200" dirty="0" smtClean="0">
                <a:solidFill>
                  <a:schemeClr val="tx1"/>
                </a:solidFill>
                <a:latin typeface="Franklin Gothic Book" panose="020B0503020102020204" pitchFamily="34" charset="0"/>
              </a:rPr>
              <a:t>			</a:t>
            </a:r>
            <a:endParaRPr lang="en-US" sz="3200" dirty="0">
              <a:solidFill>
                <a:schemeClr val="tx1"/>
              </a:solidFill>
              <a:latin typeface="Franklin Gothic Book" panose="020B0503020102020204" pitchFamily="34" charset="0"/>
            </a:endParaRPr>
          </a:p>
          <a:p>
            <a:pPr marL="0" indent="0">
              <a:buNone/>
            </a:pPr>
            <a:r>
              <a:rPr lang="en-US" sz="3200" dirty="0" smtClean="0">
                <a:solidFill>
                  <a:schemeClr val="tx1"/>
                </a:solidFill>
                <a:latin typeface="Franklin Gothic Book" panose="020B0503020102020204" pitchFamily="34" charset="0"/>
              </a:rPr>
              <a:t>1. OPTIMISM—No problem here, all is OK; it’s over now…  (under-reacting)</a:t>
            </a:r>
          </a:p>
          <a:p>
            <a:endParaRPr lang="en-US" sz="3200" dirty="0">
              <a:solidFill>
                <a:schemeClr val="tx1"/>
              </a:solidFill>
              <a:latin typeface="Franklin Gothic Book" panose="020B0503020102020204" pitchFamily="34" charset="0"/>
            </a:endParaRPr>
          </a:p>
          <a:p>
            <a:pPr marL="0" indent="0">
              <a:buNone/>
            </a:pPr>
            <a:r>
              <a:rPr lang="en-US" sz="3200" dirty="0" smtClean="0">
                <a:solidFill>
                  <a:schemeClr val="tx1"/>
                </a:solidFill>
                <a:latin typeface="Franklin Gothic Book" panose="020B0503020102020204" pitchFamily="34" charset="0"/>
              </a:rPr>
              <a:t>2. PESSIMISM—We’re doomed….  (over-reacting)</a:t>
            </a:r>
          </a:p>
          <a:p>
            <a:endParaRPr lang="en-US" sz="3200" dirty="0">
              <a:solidFill>
                <a:schemeClr val="tx1"/>
              </a:solidFill>
              <a:latin typeface="Franklin Gothic Book" panose="020B0503020102020204" pitchFamily="34" charset="0"/>
            </a:endParaRPr>
          </a:p>
          <a:p>
            <a:pPr marL="396875" indent="-396875">
              <a:buNone/>
            </a:pPr>
            <a:r>
              <a:rPr lang="en-US" sz="3200" dirty="0" smtClean="0">
                <a:solidFill>
                  <a:schemeClr val="tx1"/>
                </a:solidFill>
                <a:latin typeface="Franklin Gothic Book" panose="020B0503020102020204" pitchFamily="34" charset="0"/>
              </a:rPr>
              <a:t>3. MIDDLE GROUND: A belief in eventual success with a deep acceptance of the </a:t>
            </a:r>
            <a:r>
              <a:rPr lang="en-US" sz="3200" dirty="0" smtClean="0">
                <a:solidFill>
                  <a:schemeClr val="tx1"/>
                </a:solidFill>
                <a:latin typeface="Franklin Gothic Book" panose="020B0503020102020204" pitchFamily="34" charset="0"/>
              </a:rPr>
              <a:t>harsh </a:t>
            </a:r>
            <a:r>
              <a:rPr lang="en-US" sz="3200" dirty="0" smtClean="0">
                <a:solidFill>
                  <a:schemeClr val="tx1"/>
                </a:solidFill>
                <a:latin typeface="Franklin Gothic Book" panose="020B0503020102020204" pitchFamily="34" charset="0"/>
              </a:rPr>
              <a:t>current </a:t>
            </a:r>
            <a:r>
              <a:rPr lang="en-US" sz="3200" dirty="0" smtClean="0">
                <a:solidFill>
                  <a:schemeClr val="tx1"/>
                </a:solidFill>
                <a:latin typeface="Franklin Gothic Book" panose="020B0503020102020204" pitchFamily="34" charset="0"/>
              </a:rPr>
              <a:t>reality   “confronting brutal facts”</a:t>
            </a:r>
            <a:endParaRPr lang="en-US" sz="3200" dirty="0" smtClean="0">
              <a:solidFill>
                <a:schemeClr val="tx1"/>
              </a:solidFill>
              <a:latin typeface="Franklin Gothic Book" panose="020B0503020102020204" pitchFamily="34" charset="0"/>
            </a:endParaRPr>
          </a:p>
          <a:p>
            <a:endParaRPr lang="en-US" sz="2800" dirty="0">
              <a:latin typeface="Franklin Gothic Book" panose="020B0503020102020204" pitchFamily="34" charset="0"/>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01400" y="788001"/>
            <a:ext cx="2207787" cy="2259999"/>
          </a:xfrm>
          <a:prstGeom prst="rect">
            <a:avLst/>
          </a:prstGeom>
        </p:spPr>
      </p:pic>
    </p:spTree>
    <p:extLst>
      <p:ext uri="{BB962C8B-B14F-4D97-AF65-F5344CB8AC3E}">
        <p14:creationId xmlns:p14="http://schemas.microsoft.com/office/powerpoint/2010/main" val="40888291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8880" y="457200"/>
            <a:ext cx="9875520" cy="3785234"/>
          </a:xfrm>
        </p:spPr>
        <p:txBody>
          <a:bodyPr>
            <a:normAutofit fontScale="90000"/>
          </a:bodyPr>
          <a:lstStyle/>
          <a:p>
            <a:pPr algn="ctr"/>
            <a:r>
              <a:rPr lang="en-US" sz="10560" dirty="0">
                <a:solidFill>
                  <a:schemeClr val="tx1"/>
                </a:solidFill>
              </a:rPr>
              <a:t>HOPE</a:t>
            </a:r>
            <a:br>
              <a:rPr lang="en-US" sz="10560" dirty="0">
                <a:solidFill>
                  <a:schemeClr val="tx1"/>
                </a:solidFill>
              </a:rPr>
            </a:br>
            <a:r>
              <a:rPr lang="en-US" sz="10560" dirty="0"/>
              <a:t/>
            </a:r>
            <a:br>
              <a:rPr lang="en-US" sz="10560" dirty="0"/>
            </a:br>
            <a:r>
              <a:rPr lang="en-US" sz="10560" dirty="0">
                <a:solidFill>
                  <a:srgbClr val="C00000"/>
                </a:solidFill>
              </a:rPr>
              <a:t> </a:t>
            </a:r>
          </a:p>
        </p:txBody>
      </p:sp>
      <p:pic>
        <p:nvPicPr>
          <p:cNvPr id="3" name="Picture 2" descr="Image result for HOPE"/>
          <p:cNvPicPr>
            <a:picLocks noChangeAspect="1" noChangeArrowheads="1"/>
          </p:cNvPicPr>
          <p:nvPr/>
        </p:nvPicPr>
        <p:blipFill>
          <a:blip r:embed="rId3" cstate="print"/>
          <a:srcRect/>
          <a:stretch>
            <a:fillRect/>
          </a:stretch>
        </p:blipFill>
        <p:spPr bwMode="auto">
          <a:xfrm>
            <a:off x="3917102" y="2361849"/>
            <a:ext cx="6979075" cy="46482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735107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2743200" y="990600"/>
            <a:ext cx="9875520" cy="1371600"/>
          </a:xfrm>
        </p:spPr>
        <p:txBody>
          <a:bodyPr>
            <a:noAutofit/>
          </a:bodyPr>
          <a:lstStyle/>
          <a:p>
            <a:pPr algn="ctr"/>
            <a:r>
              <a:rPr lang="en-US" b="1" dirty="0" smtClean="0"/>
              <a:t>Hope Can </a:t>
            </a:r>
            <a:r>
              <a:rPr lang="en-US" b="1" dirty="0"/>
              <a:t>B</a:t>
            </a:r>
            <a:r>
              <a:rPr lang="en-US" b="1" dirty="0" smtClean="0"/>
              <a:t>e Measured</a:t>
            </a:r>
            <a:br>
              <a:rPr lang="en-US" b="1" dirty="0" smtClean="0"/>
            </a:br>
            <a:r>
              <a:rPr lang="en-US" b="1" dirty="0"/>
              <a:t/>
            </a:r>
            <a:br>
              <a:rPr lang="en-US" b="1" dirty="0"/>
            </a:br>
            <a:r>
              <a:rPr lang="en-US" dirty="0" smtClean="0"/>
              <a:t/>
            </a:r>
            <a:br>
              <a:rPr lang="en-US" dirty="0" smtClean="0"/>
            </a:br>
            <a:r>
              <a:rPr lang="en-US" dirty="0"/>
              <a:t>The “hope test”</a:t>
            </a:r>
            <a:br>
              <a:rPr lang="en-US" dirty="0"/>
            </a:br>
            <a:r>
              <a:rPr lang="en-US" dirty="0"/>
              <a:t>And h</a:t>
            </a:r>
            <a:r>
              <a:rPr lang="en-US" dirty="0" smtClean="0"/>
              <a:t>ope can be increased…</a:t>
            </a:r>
            <a:br>
              <a:rPr lang="en-US" dirty="0" smtClean="0"/>
            </a:br>
            <a:endParaRPr lang="en-US" dirty="0" smtClean="0"/>
          </a:p>
        </p:txBody>
      </p:sp>
    </p:spTree>
    <p:extLst>
      <p:ext uri="{BB962C8B-B14F-4D97-AF65-F5344CB8AC3E}">
        <p14:creationId xmlns:p14="http://schemas.microsoft.com/office/powerpoint/2010/main" val="54583078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quot;Learn from yesterday, live for today, hope for tomorrow. The important thing is not to stop questioning.&quot; —Albert Einstei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91000" y="1676400"/>
            <a:ext cx="5364163" cy="5364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2148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9600" dirty="0" smtClean="0">
                <a:latin typeface="Bodoni MT Black" panose="02070A03080606020203" pitchFamily="18" charset="0"/>
              </a:rPr>
              <a:t>4.</a:t>
            </a:r>
            <a:endParaRPr lang="en-US" sz="9600" dirty="0">
              <a:latin typeface="Bodoni MT Black" panose="02070A03080606020203" pitchFamily="18" charset="0"/>
            </a:endParaRPr>
          </a:p>
        </p:txBody>
      </p:sp>
    </p:spTree>
    <p:extLst>
      <p:ext uri="{BB962C8B-B14F-4D97-AF65-F5344CB8AC3E}">
        <p14:creationId xmlns:p14="http://schemas.microsoft.com/office/powerpoint/2010/main" val="34521883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Authenticity</a:t>
            </a:r>
            <a:endParaRPr lang="en-US" b="1" dirty="0"/>
          </a:p>
        </p:txBody>
      </p:sp>
      <p:pic>
        <p:nvPicPr>
          <p:cNvPr id="4" name="Content Placeholder 3" descr="https://thecreatorwritings.files.wordpress.com/2016/02/authenticity-hoax.jpg?"/>
          <p:cNvPicPr>
            <a:picLocks noGrp="1"/>
          </p:cNvPicPr>
          <p:nvPr>
            <p:ph idx="1"/>
          </p:nvPr>
        </p:nvPicPr>
        <p:blipFill>
          <a:blip r:embed="rId2" cstate="print"/>
          <a:srcRect/>
          <a:stretch>
            <a:fillRect/>
          </a:stretch>
        </p:blipFill>
        <p:spPr bwMode="auto">
          <a:xfrm>
            <a:off x="4039274" y="2133600"/>
            <a:ext cx="6734731" cy="5105400"/>
          </a:xfrm>
          <a:prstGeom prst="ellipse">
            <a:avLst/>
          </a:prstGeom>
          <a:ln>
            <a:noFill/>
          </a:ln>
          <a:effectLst>
            <a:softEdge rad="112500"/>
          </a:effectLst>
        </p:spPr>
      </p:pic>
    </p:spTree>
    <p:extLst>
      <p:ext uri="{BB962C8B-B14F-4D97-AF65-F5344CB8AC3E}">
        <p14:creationId xmlns:p14="http://schemas.microsoft.com/office/powerpoint/2010/main" val="1954186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2019-2021</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4200" y="1714500"/>
            <a:ext cx="8985802" cy="5987003"/>
          </a:xfrm>
        </p:spPr>
      </p:pic>
      <p:sp>
        <p:nvSpPr>
          <p:cNvPr id="5" name="TextBox 4"/>
          <p:cNvSpPr txBox="1"/>
          <p:nvPr/>
        </p:nvSpPr>
        <p:spPr>
          <a:xfrm>
            <a:off x="8001000" y="3276600"/>
            <a:ext cx="1447800" cy="400110"/>
          </a:xfrm>
          <a:prstGeom prst="rect">
            <a:avLst/>
          </a:prstGeom>
          <a:noFill/>
        </p:spPr>
        <p:txBody>
          <a:bodyPr wrap="square" rtlCol="0">
            <a:spAutoFit/>
          </a:bodyPr>
          <a:lstStyle/>
          <a:p>
            <a:r>
              <a:rPr lang="en-US" sz="2000" dirty="0" smtClean="0">
                <a:solidFill>
                  <a:schemeClr val="bg1"/>
                </a:solidFill>
              </a:rPr>
              <a:t>Sale of JEA</a:t>
            </a:r>
            <a:endParaRPr lang="en-US" sz="2000" dirty="0">
              <a:solidFill>
                <a:schemeClr val="bg1"/>
              </a:solidFill>
            </a:endParaRPr>
          </a:p>
        </p:txBody>
      </p:sp>
      <p:sp>
        <p:nvSpPr>
          <p:cNvPr id="6" name="TextBox 5"/>
          <p:cNvSpPr txBox="1"/>
          <p:nvPr/>
        </p:nvSpPr>
        <p:spPr>
          <a:xfrm>
            <a:off x="9906000" y="3497580"/>
            <a:ext cx="1066800" cy="381000"/>
          </a:xfrm>
          <a:prstGeom prst="rect">
            <a:avLst/>
          </a:prstGeom>
          <a:noFill/>
        </p:spPr>
        <p:txBody>
          <a:bodyPr wrap="square" rtlCol="0">
            <a:spAutoFit/>
          </a:bodyPr>
          <a:lstStyle/>
          <a:p>
            <a:r>
              <a:rPr lang="en-US" dirty="0" smtClean="0">
                <a:solidFill>
                  <a:schemeClr val="bg1"/>
                </a:solidFill>
              </a:rPr>
              <a:t>Covid</a:t>
            </a:r>
            <a:endParaRPr lang="en-US" dirty="0">
              <a:solidFill>
                <a:schemeClr val="bg1"/>
              </a:solidFill>
            </a:endParaRPr>
          </a:p>
        </p:txBody>
      </p:sp>
    </p:spTree>
    <p:extLst>
      <p:ext uri="{BB962C8B-B14F-4D97-AF65-F5344CB8AC3E}">
        <p14:creationId xmlns:p14="http://schemas.microsoft.com/office/powerpoint/2010/main" val="18655445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1"/>
          </p:nvPr>
        </p:nvSpPr>
        <p:spPr>
          <a:xfrm>
            <a:off x="1295400" y="457200"/>
            <a:ext cx="13106400" cy="5675249"/>
          </a:xfrm>
        </p:spPr>
        <p:txBody>
          <a:bodyPr>
            <a:noAutofit/>
          </a:bodyPr>
          <a:lstStyle/>
          <a:p>
            <a:endParaRPr lang="en-US" dirty="0"/>
          </a:p>
          <a:p>
            <a:pPr marL="0" indent="0">
              <a:buNone/>
            </a:pPr>
            <a:r>
              <a:rPr lang="en-US" dirty="0" smtClean="0">
                <a:latin typeface="Franklin Gothic Book" panose="020B0503020102020204" pitchFamily="34" charset="0"/>
              </a:rPr>
              <a:t>     </a:t>
            </a:r>
            <a:endParaRPr lang="en-US" dirty="0">
              <a:latin typeface="Franklin Gothic Book" panose="020B05030201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1447800"/>
            <a:ext cx="2070495" cy="2133600"/>
          </a:xfrm>
          <a:prstGeom prst="rect">
            <a:avLst/>
          </a:prstGeom>
        </p:spPr>
      </p:pic>
      <p:sp>
        <p:nvSpPr>
          <p:cNvPr id="5" name="TextBox 4"/>
          <p:cNvSpPr txBox="1"/>
          <p:nvPr/>
        </p:nvSpPr>
        <p:spPr>
          <a:xfrm>
            <a:off x="5715000" y="1319242"/>
            <a:ext cx="6324600" cy="4524315"/>
          </a:xfrm>
          <a:prstGeom prst="rect">
            <a:avLst/>
          </a:prstGeom>
          <a:noFill/>
        </p:spPr>
        <p:txBody>
          <a:bodyPr wrap="square" rtlCol="0">
            <a:spAutoFit/>
          </a:bodyPr>
          <a:lstStyle/>
          <a:p>
            <a:r>
              <a:rPr lang="en-US" sz="2400" dirty="0" smtClean="0">
                <a:latin typeface="Franklin Gothic Book" panose="020B0503020102020204" pitchFamily="34" charset="0"/>
              </a:rPr>
              <a:t>People </a:t>
            </a:r>
            <a:r>
              <a:rPr lang="en-US" sz="2400" dirty="0" smtClean="0">
                <a:latin typeface="Franklin Gothic Book" panose="020B0503020102020204" pitchFamily="34" charset="0"/>
              </a:rPr>
              <a:t>are more </a:t>
            </a:r>
            <a:r>
              <a:rPr lang="en-US" sz="2400" dirty="0">
                <a:latin typeface="Franklin Gothic Book" panose="020B0503020102020204" pitchFamily="34" charset="0"/>
              </a:rPr>
              <a:t>engaged and satisfied with their work, performed their tasks more effectively, and were less likely to quit when </a:t>
            </a:r>
            <a:r>
              <a:rPr lang="en-US" sz="2400" dirty="0" smtClean="0">
                <a:latin typeface="Franklin Gothic Book" panose="020B0503020102020204" pitchFamily="34" charset="0"/>
              </a:rPr>
              <a:t>there was a focus on their strengths. </a:t>
            </a:r>
          </a:p>
          <a:p>
            <a:endParaRPr lang="en-US" sz="2400" dirty="0">
              <a:latin typeface="Franklin Gothic Book" panose="020B0503020102020204" pitchFamily="34" charset="0"/>
            </a:endParaRPr>
          </a:p>
          <a:p>
            <a:r>
              <a:rPr lang="en-US" sz="2400" dirty="0" smtClean="0"/>
              <a:t>If </a:t>
            </a:r>
            <a:r>
              <a:rPr lang="en-US" sz="2400" dirty="0"/>
              <a:t>you allow people to talk about “who” they are, and “why” they are doing what they are doing</a:t>
            </a:r>
            <a:r>
              <a:rPr lang="en-US" sz="2400" dirty="0" smtClean="0"/>
              <a:t>….</a:t>
            </a:r>
          </a:p>
          <a:p>
            <a:endParaRPr lang="en-US" sz="2400" dirty="0">
              <a:latin typeface="Franklin Gothic Book" panose="020B0503020102020204" pitchFamily="34" charset="0"/>
            </a:endParaRPr>
          </a:p>
          <a:p>
            <a:r>
              <a:rPr lang="en-US" sz="2400" dirty="0"/>
              <a:t>6 times more likely to be engaged in their work; 3 times more likely to say they have an excellent quality of life.</a:t>
            </a:r>
          </a:p>
          <a:p>
            <a:endParaRPr lang="en-US" sz="2400" dirty="0">
              <a:latin typeface="Franklin Gothic Book" panose="020B0503020102020204" pitchFamily="34" charset="0"/>
            </a:endParaRPr>
          </a:p>
        </p:txBody>
      </p:sp>
      <p:sp>
        <p:nvSpPr>
          <p:cNvPr id="2" name="TextBox 1"/>
          <p:cNvSpPr txBox="1"/>
          <p:nvPr/>
        </p:nvSpPr>
        <p:spPr>
          <a:xfrm>
            <a:off x="2254447" y="3614020"/>
            <a:ext cx="2590800" cy="707886"/>
          </a:xfrm>
          <a:prstGeom prst="rect">
            <a:avLst/>
          </a:prstGeom>
          <a:noFill/>
        </p:spPr>
        <p:txBody>
          <a:bodyPr wrap="square" rtlCol="0">
            <a:spAutoFit/>
          </a:bodyPr>
          <a:lstStyle/>
          <a:p>
            <a:r>
              <a:rPr lang="en-US" sz="2000" dirty="0" smtClean="0"/>
              <a:t>Dr. Francisco Gino, Harvard</a:t>
            </a:r>
            <a:endParaRPr lang="en-US" sz="2000" dirty="0"/>
          </a:p>
        </p:txBody>
      </p:sp>
    </p:spTree>
    <p:extLst>
      <p:ext uri="{BB962C8B-B14F-4D97-AF65-F5344CB8AC3E}">
        <p14:creationId xmlns:p14="http://schemas.microsoft.com/office/powerpoint/2010/main" val="23236049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7200" dirty="0" smtClean="0"/>
              <a:t>THINK OF YOUR TOP STRENGTH</a:t>
            </a:r>
          </a:p>
        </p:txBody>
      </p:sp>
    </p:spTree>
    <p:extLst>
      <p:ext uri="{BB962C8B-B14F-4D97-AF65-F5344CB8AC3E}">
        <p14:creationId xmlns:p14="http://schemas.microsoft.com/office/powerpoint/2010/main" val="11641720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1"/>
          </p:nvPr>
        </p:nvSpPr>
        <p:spPr>
          <a:xfrm>
            <a:off x="1295400" y="457200"/>
            <a:ext cx="13106400" cy="5675249"/>
          </a:xfrm>
        </p:spPr>
        <p:txBody>
          <a:bodyPr>
            <a:noAutofit/>
          </a:bodyPr>
          <a:lstStyle/>
          <a:p>
            <a:endParaRPr lang="en-US" dirty="0"/>
          </a:p>
          <a:p>
            <a:pPr marL="0" indent="0">
              <a:buNone/>
            </a:pPr>
            <a:r>
              <a:rPr lang="en-US" sz="3200" b="1" u="sng" dirty="0" smtClean="0">
                <a:solidFill>
                  <a:schemeClr val="tx1"/>
                </a:solidFill>
              </a:rPr>
              <a:t>WHAT </a:t>
            </a:r>
            <a:r>
              <a:rPr lang="en-US" sz="3200" b="1" u="sng" dirty="0" smtClean="0">
                <a:solidFill>
                  <a:schemeClr val="tx1"/>
                </a:solidFill>
              </a:rPr>
              <a:t>ARE YOUR </a:t>
            </a:r>
            <a:r>
              <a:rPr lang="en-US" sz="3200" b="1" u="sng" dirty="0" smtClean="0">
                <a:solidFill>
                  <a:srgbClr val="FF0000"/>
                </a:solidFill>
              </a:rPr>
              <a:t>STRENGTHS</a:t>
            </a:r>
            <a:r>
              <a:rPr lang="en-US" sz="3200" b="1" u="sng" dirty="0" smtClean="0">
                <a:solidFill>
                  <a:schemeClr val="tx1"/>
                </a:solidFill>
              </a:rPr>
              <a:t>?</a:t>
            </a:r>
            <a:endParaRPr lang="en-US" sz="3200" b="1" u="sng" dirty="0">
              <a:solidFill>
                <a:schemeClr val="tx1"/>
              </a:solidFill>
              <a:latin typeface="Franklin Gothic Book" panose="020B0503020102020204" pitchFamily="34" charset="0"/>
            </a:endParaRPr>
          </a:p>
          <a:p>
            <a:pPr marL="0" indent="0">
              <a:buNone/>
            </a:pPr>
            <a:endParaRPr lang="en-US" sz="3200" b="1" u="sng" dirty="0" smtClean="0">
              <a:solidFill>
                <a:schemeClr val="tx1"/>
              </a:solidFill>
              <a:latin typeface="Franklin Gothic Book" panose="020B0503020102020204" pitchFamily="34" charset="0"/>
            </a:endParaRPr>
          </a:p>
          <a:p>
            <a:pPr marL="0" indent="0">
              <a:buNone/>
            </a:pPr>
            <a:endParaRPr lang="en-US" sz="2800" dirty="0">
              <a:latin typeface="Franklin Gothic Book" panose="020B0503020102020204" pitchFamily="34" charset="0"/>
            </a:endParaRPr>
          </a:p>
          <a:p>
            <a:pPr marL="0" indent="0">
              <a:buNone/>
            </a:pPr>
            <a:r>
              <a:rPr lang="en-US" sz="3600" dirty="0" smtClean="0">
                <a:latin typeface="Franklin Gothic Book" panose="020B0503020102020204" pitchFamily="34" charset="0"/>
              </a:rPr>
              <a:t>Gallup Strength </a:t>
            </a:r>
            <a:r>
              <a:rPr lang="en-US" sz="3600" dirty="0" smtClean="0">
                <a:latin typeface="Franklin Gothic Book" panose="020B0503020102020204" pitchFamily="34" charset="0"/>
              </a:rPr>
              <a:t>Test</a:t>
            </a:r>
          </a:p>
          <a:p>
            <a:pPr marL="0" indent="0">
              <a:buNone/>
            </a:pPr>
            <a:endParaRPr lang="en-US" sz="3600" dirty="0">
              <a:latin typeface="Franklin Gothic Book" panose="020B0503020102020204" pitchFamily="34" charset="0"/>
            </a:endParaRPr>
          </a:p>
          <a:p>
            <a:pPr marL="0" indent="0">
              <a:buNone/>
            </a:pPr>
            <a:r>
              <a:rPr lang="en-US" sz="3600" dirty="0" smtClean="0">
                <a:latin typeface="Franklin Gothic Book" panose="020B0503020102020204" pitchFamily="34" charset="0"/>
              </a:rPr>
              <a:t>Play to your strengths</a:t>
            </a:r>
            <a:endParaRPr lang="en-US" sz="3600" dirty="0">
              <a:latin typeface="Franklin Gothic Book" panose="020B0503020102020204" pitchFamily="34" charset="0"/>
            </a:endParaRPr>
          </a:p>
          <a:p>
            <a:pPr marL="0" indent="0">
              <a:buNone/>
            </a:pPr>
            <a:r>
              <a:rPr lang="en-US" dirty="0" smtClean="0">
                <a:latin typeface="Franklin Gothic Book" panose="020B0503020102020204" pitchFamily="34" charset="0"/>
              </a:rPr>
              <a:t>     </a:t>
            </a:r>
            <a:endParaRPr lang="en-US" dirty="0">
              <a:latin typeface="Franklin Gothic Book" panose="020B0503020102020204" pitchFamily="34" charset="0"/>
            </a:endParaRPr>
          </a:p>
        </p:txBody>
      </p:sp>
    </p:spTree>
    <p:extLst>
      <p:ext uri="{BB962C8B-B14F-4D97-AF65-F5344CB8AC3E}">
        <p14:creationId xmlns:p14="http://schemas.microsoft.com/office/powerpoint/2010/main" val="119333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9600" dirty="0" smtClean="0">
                <a:latin typeface="Bodoni MT Black" panose="02070A03080606020203" pitchFamily="18" charset="0"/>
              </a:rPr>
              <a:t>5.</a:t>
            </a:r>
            <a:endParaRPr lang="en-US" sz="9600" dirty="0">
              <a:latin typeface="Bodoni MT Black" panose="02070A03080606020203" pitchFamily="18" charset="0"/>
            </a:endParaRPr>
          </a:p>
        </p:txBody>
      </p:sp>
    </p:spTree>
    <p:extLst>
      <p:ext uri="{BB962C8B-B14F-4D97-AF65-F5344CB8AC3E}">
        <p14:creationId xmlns:p14="http://schemas.microsoft.com/office/powerpoint/2010/main" val="17252048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0"/>
            <a:ext cx="12877800" cy="1477328"/>
          </a:xfrm>
        </p:spPr>
        <p:txBody>
          <a:bodyPr>
            <a:normAutofit/>
          </a:bodyPr>
          <a:lstStyle/>
          <a:p>
            <a:pPr algn="ctr"/>
            <a:r>
              <a:rPr lang="en-US" b="1" dirty="0" smtClean="0">
                <a:solidFill>
                  <a:schemeClr val="tx1"/>
                </a:solidFill>
                <a:latin typeface="Franklin Gothic Book" panose="020B0503020102020204" pitchFamily="34" charset="0"/>
              </a:rPr>
              <a:t>PURPOSE</a:t>
            </a:r>
            <a:r>
              <a:rPr lang="en-US" sz="4400" b="1" dirty="0" smtClean="0">
                <a:solidFill>
                  <a:schemeClr val="tx1"/>
                </a:solidFill>
                <a:latin typeface="Franklin Gothic Book" panose="020B0503020102020204" pitchFamily="34" charset="0"/>
              </a:rPr>
              <a:t/>
            </a:r>
            <a:br>
              <a:rPr lang="en-US" sz="4400" b="1" dirty="0" smtClean="0">
                <a:solidFill>
                  <a:schemeClr val="tx1"/>
                </a:solidFill>
                <a:latin typeface="Franklin Gothic Book" panose="020B0503020102020204" pitchFamily="34" charset="0"/>
              </a:rPr>
            </a:br>
            <a:endParaRPr lang="en-US" sz="4000" b="1" dirty="0">
              <a:solidFill>
                <a:schemeClr val="tx1"/>
              </a:solidFill>
              <a:latin typeface="Franklin Gothic Book" panose="020B0503020102020204" pitchFamily="34" charset="0"/>
            </a:endParaRPr>
          </a:p>
        </p:txBody>
      </p:sp>
      <p:sp>
        <p:nvSpPr>
          <p:cNvPr id="4" name="Text Placeholder 3"/>
          <p:cNvSpPr>
            <a:spLocks noGrp="1"/>
          </p:cNvSpPr>
          <p:nvPr>
            <p:ph idx="1"/>
          </p:nvPr>
        </p:nvSpPr>
        <p:spPr>
          <a:xfrm>
            <a:off x="838200" y="1575527"/>
            <a:ext cx="13792200" cy="3877985"/>
          </a:xfrm>
        </p:spPr>
        <p:txBody>
          <a:bodyPr/>
          <a:lstStyle/>
          <a:p>
            <a:endParaRPr lang="en-US" dirty="0"/>
          </a:p>
          <a:p>
            <a:pPr marL="0" indent="0">
              <a:buNone/>
            </a:pPr>
            <a:endParaRPr lang="en-US" b="1" dirty="0" smtClean="0">
              <a:solidFill>
                <a:schemeClr val="tx1"/>
              </a:solidFill>
            </a:endParaRPr>
          </a:p>
          <a:p>
            <a:pPr marL="0" indent="0" algn="ctr">
              <a:buNone/>
            </a:pPr>
            <a:r>
              <a:rPr lang="en-US" b="1" u="sng" dirty="0" smtClean="0">
                <a:solidFill>
                  <a:schemeClr val="tx1"/>
                </a:solidFill>
              </a:rPr>
              <a:t>WHAT IS YOUR WHY –YOUR PURPOSE </a:t>
            </a:r>
            <a:r>
              <a:rPr lang="en-US" b="1" dirty="0" smtClean="0">
                <a:solidFill>
                  <a:schemeClr val="tx1"/>
                </a:solidFill>
              </a:rPr>
              <a:t>(Sinek TED talk)</a:t>
            </a:r>
            <a:endParaRPr lang="en-US" b="1" dirty="0">
              <a:solidFill>
                <a:schemeClr val="tx1"/>
              </a:solidFill>
            </a:endParaRPr>
          </a:p>
          <a:p>
            <a:pPr marL="0" indent="0">
              <a:buNone/>
            </a:pPr>
            <a:r>
              <a:rPr lang="en-US" b="1" dirty="0">
                <a:solidFill>
                  <a:schemeClr val="tx1"/>
                </a:solidFill>
              </a:rPr>
              <a:t>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3081917"/>
            <a:ext cx="4470190" cy="2373590"/>
          </a:xfrm>
          <a:prstGeom prst="rect">
            <a:avLst/>
          </a:prstGeom>
        </p:spPr>
      </p:pic>
    </p:spTree>
    <p:extLst>
      <p:ext uri="{BB962C8B-B14F-4D97-AF65-F5344CB8AC3E}">
        <p14:creationId xmlns:p14="http://schemas.microsoft.com/office/powerpoint/2010/main" val="11420073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 by being the “Man” in the Arena….</a:t>
            </a:r>
            <a:br>
              <a:rPr lang="en-US" dirty="0" smtClean="0"/>
            </a:br>
            <a:r>
              <a:rPr lang="en-US" sz="3600" dirty="0" smtClean="0"/>
              <a:t>Teddy Roosevelt</a:t>
            </a:r>
            <a:endParaRPr lang="en-US" sz="3600" dirty="0"/>
          </a:p>
        </p:txBody>
      </p:sp>
      <p:sp>
        <p:nvSpPr>
          <p:cNvPr id="3" name="Content Placeholder 2"/>
          <p:cNvSpPr>
            <a:spLocks noGrp="1"/>
          </p:cNvSpPr>
          <p:nvPr>
            <p:ph idx="1"/>
          </p:nvPr>
        </p:nvSpPr>
        <p:spPr/>
        <p:txBody>
          <a:bodyPr/>
          <a:lstStyle/>
          <a:p>
            <a:pPr marL="0" indent="0">
              <a:buNone/>
            </a:pPr>
            <a:r>
              <a:rPr lang="en-US" i="1" dirty="0"/>
              <a:t>“It is not the critic who counts; not the man who points out how the strong man stumbles, or where the doer of deeds could have done them better. </a:t>
            </a:r>
            <a:r>
              <a:rPr lang="en-US" b="1" i="1" dirty="0"/>
              <a:t>The credit belongs to the man who is actually in the arena</a:t>
            </a:r>
            <a:r>
              <a:rPr lang="en-US" i="1" dirty="0"/>
              <a:t>, whose face is marred by dust and sweat and blood; who strives valiantly; who errs, who comes </a:t>
            </a:r>
            <a:r>
              <a:rPr lang="en-US" i="1" dirty="0" smtClean="0"/>
              <a:t>up short </a:t>
            </a:r>
            <a:r>
              <a:rPr lang="en-US" i="1" dirty="0"/>
              <a:t>again and again, </a:t>
            </a:r>
            <a:r>
              <a:rPr lang="en-US" i="1" dirty="0" smtClean="0"/>
              <a:t>…..</a:t>
            </a:r>
          </a:p>
          <a:p>
            <a:pPr marL="0" indent="0">
              <a:buNone/>
            </a:pPr>
            <a:r>
              <a:rPr lang="en-US" i="1" dirty="0" smtClean="0"/>
              <a:t>but </a:t>
            </a:r>
            <a:r>
              <a:rPr lang="en-US" i="1" dirty="0"/>
              <a:t>who </a:t>
            </a:r>
            <a:r>
              <a:rPr lang="en-US" i="1" dirty="0" smtClean="0"/>
              <a:t>…spends </a:t>
            </a:r>
            <a:r>
              <a:rPr lang="en-US" i="1" dirty="0"/>
              <a:t>himself in a worthy cause; who at the best knows in the end the triumph of high achievement, and who at the worst, if he fails, at least fails while daring greatly, so that his place shall never be with those cold and timid souls who neither know victory nor defeat.”</a:t>
            </a:r>
            <a:endParaRPr lang="en-US" dirty="0"/>
          </a:p>
        </p:txBody>
      </p:sp>
    </p:spTree>
    <p:extLst>
      <p:ext uri="{BB962C8B-B14F-4D97-AF65-F5344CB8AC3E}">
        <p14:creationId xmlns:p14="http://schemas.microsoft.com/office/powerpoint/2010/main" val="39312960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body" idx="4294967295"/>
          </p:nvPr>
        </p:nvSpPr>
        <p:spPr>
          <a:xfrm>
            <a:off x="3429000" y="1066800"/>
            <a:ext cx="8138160" cy="3657600"/>
          </a:xfrm>
        </p:spPr>
        <p:txBody>
          <a:bodyPr>
            <a:normAutofit fontScale="85000" lnSpcReduction="20000"/>
          </a:bodyPr>
          <a:lstStyle/>
          <a:p>
            <a:pPr marL="200026" indent="-129540">
              <a:buClr>
                <a:schemeClr val="tx1"/>
              </a:buClr>
              <a:buNone/>
            </a:pPr>
            <a:endParaRPr lang="en-US" altLang="en-US" sz="3360" dirty="0"/>
          </a:p>
          <a:p>
            <a:pPr marL="200026" indent="-129540">
              <a:buClr>
                <a:schemeClr val="tx1"/>
              </a:buClr>
              <a:buNone/>
            </a:pPr>
            <a:endParaRPr lang="en-US" altLang="en-US" sz="3360" dirty="0"/>
          </a:p>
          <a:p>
            <a:pPr marL="200026" indent="-129540">
              <a:buClr>
                <a:schemeClr val="tx1"/>
              </a:buClr>
              <a:buNone/>
            </a:pPr>
            <a:r>
              <a:rPr lang="en-US" altLang="en-US" sz="3360" dirty="0"/>
              <a:t>“Our souls are not hungry for fame, comfort, wealth or power. Our souls are hungry for meaning, for the sense that we have figured out how to live so that our lives matter, so that the world will be at least a little bit different for our having passed through it.”</a:t>
            </a:r>
          </a:p>
          <a:p>
            <a:pPr marL="200026" indent="-129540">
              <a:buNone/>
            </a:pPr>
            <a:r>
              <a:rPr lang="en-US" altLang="en-US" sz="2880" i="1" dirty="0"/>
              <a:t>	</a:t>
            </a:r>
            <a:r>
              <a:rPr lang="en-US" altLang="en-US" sz="1600" b="1" i="1" dirty="0" smtClean="0"/>
              <a:t>Rabbi Harold</a:t>
            </a:r>
            <a:r>
              <a:rPr lang="en-US" altLang="en-US" sz="1600" b="1" i="1" dirty="0" smtClean="0"/>
              <a:t> </a:t>
            </a:r>
            <a:r>
              <a:rPr lang="en-US" altLang="en-US" sz="1600" b="1" i="1" dirty="0"/>
              <a:t>Kushner   </a:t>
            </a:r>
          </a:p>
        </p:txBody>
      </p:sp>
      <p:pic>
        <p:nvPicPr>
          <p:cNvPr id="290819" name="Picture 3" descr="Rabbi Kush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343400"/>
            <a:ext cx="1221581"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25401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Lessons Learned</a:t>
            </a:r>
            <a:r>
              <a:rPr lang="en-US" dirty="0" smtClean="0"/>
              <a:t>?</a:t>
            </a:r>
            <a:br>
              <a:rPr lang="en-US" dirty="0" smtClean="0"/>
            </a:br>
            <a:r>
              <a:rPr lang="en-US" dirty="0" smtClean="0"/>
              <a:t>Words of Wisdom?</a:t>
            </a:r>
            <a:endParaRPr lang="en-US" dirty="0"/>
          </a:p>
        </p:txBody>
      </p:sp>
      <p:sp>
        <p:nvSpPr>
          <p:cNvPr id="3" name="Content Placeholder 2"/>
          <p:cNvSpPr>
            <a:spLocks noGrp="1"/>
          </p:cNvSpPr>
          <p:nvPr>
            <p:ph idx="1"/>
          </p:nvPr>
        </p:nvSpPr>
        <p:spPr/>
        <p:txBody>
          <a:bodyPr>
            <a:normAutofit/>
          </a:bodyPr>
          <a:lstStyle/>
          <a:p>
            <a:pPr marL="0" indent="0" algn="ctr">
              <a:buNone/>
            </a:pPr>
            <a:r>
              <a:rPr lang="en-US" sz="4800" dirty="0" smtClean="0"/>
              <a:t>COJ Ethics Training   1999-2021</a:t>
            </a:r>
            <a:endParaRPr lang="en-US" sz="4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3810000"/>
            <a:ext cx="5156200" cy="3435440"/>
          </a:xfrm>
          <a:prstGeom prst="rect">
            <a:avLst/>
          </a:prstGeom>
        </p:spPr>
      </p:pic>
    </p:spTree>
    <p:extLst>
      <p:ext uri="{BB962C8B-B14F-4D97-AF65-F5344CB8AC3E}">
        <p14:creationId xmlns:p14="http://schemas.microsoft.com/office/powerpoint/2010/main" val="2589581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lgn="ctr">
              <a:buNone/>
            </a:pPr>
            <a:r>
              <a:rPr lang="en-US" sz="9600" dirty="0" smtClean="0"/>
              <a:t>5</a:t>
            </a:r>
            <a:endParaRPr lang="en-US" sz="9600" dirty="0"/>
          </a:p>
        </p:txBody>
      </p:sp>
    </p:spTree>
    <p:extLst>
      <p:ext uri="{BB962C8B-B14F-4D97-AF65-F5344CB8AC3E}">
        <p14:creationId xmlns:p14="http://schemas.microsoft.com/office/powerpoint/2010/main" val="1946974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9600" dirty="0" smtClean="0">
                <a:latin typeface="Bodoni MT Black" panose="02070A03080606020203" pitchFamily="18" charset="0"/>
              </a:rPr>
              <a:t>1.</a:t>
            </a:r>
            <a:endParaRPr lang="en-US" sz="9600" dirty="0">
              <a:latin typeface="Bodoni MT Black" panose="02070A03080606020203" pitchFamily="18" charset="0"/>
            </a:endParaRPr>
          </a:p>
        </p:txBody>
      </p:sp>
    </p:spTree>
    <p:extLst>
      <p:ext uri="{BB962C8B-B14F-4D97-AF65-F5344CB8AC3E}">
        <p14:creationId xmlns:p14="http://schemas.microsoft.com/office/powerpoint/2010/main" val="3542225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Culture wins Over Rules</a:t>
            </a:r>
            <a:endParaRPr lang="en-US" dirty="0"/>
          </a:p>
        </p:txBody>
      </p:sp>
      <p:sp>
        <p:nvSpPr>
          <p:cNvPr id="3" name="Content Placeholder 2"/>
          <p:cNvSpPr>
            <a:spLocks noGrp="1"/>
          </p:cNvSpPr>
          <p:nvPr>
            <p:ph idx="1"/>
          </p:nvPr>
        </p:nvSpPr>
        <p:spPr/>
        <p:txBody>
          <a:bodyPr>
            <a:normAutofit/>
          </a:bodyPr>
          <a:lstStyle/>
          <a:p>
            <a:pPr marL="0" indent="0">
              <a:buNone/>
            </a:pPr>
            <a:r>
              <a:rPr lang="en-US" sz="4400" dirty="0" smtClean="0"/>
              <a:t>Culture: shared assumptions about how to adapt and survive</a:t>
            </a:r>
            <a:endParaRPr lang="en-US" sz="4400" dirty="0"/>
          </a:p>
        </p:txBody>
      </p:sp>
    </p:spTree>
    <p:extLst>
      <p:ext uri="{BB962C8B-B14F-4D97-AF65-F5344CB8AC3E}">
        <p14:creationId xmlns:p14="http://schemas.microsoft.com/office/powerpoint/2010/main" val="2823873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5552" y="533400"/>
            <a:ext cx="7220333" cy="988060"/>
          </a:xfrm>
        </p:spPr>
        <p:txBody>
          <a:bodyPr>
            <a:normAutofit/>
          </a:bodyPr>
          <a:lstStyle/>
          <a:p>
            <a:pPr algn="ctr"/>
            <a:r>
              <a:rPr lang="en-US" b="1" dirty="0" smtClean="0">
                <a:solidFill>
                  <a:schemeClr val="tx1"/>
                </a:solidFill>
                <a:latin typeface="Franklin Gothic Book" panose="020B0503020102020204" pitchFamily="34" charset="0"/>
              </a:rPr>
              <a:t>JEA Culture Survey</a:t>
            </a:r>
            <a:endParaRPr lang="en-US" b="1" dirty="0">
              <a:solidFill>
                <a:schemeClr val="tx1"/>
              </a:solidFill>
              <a:latin typeface="Franklin Gothic Book" panose="020B0503020102020204" pitchFamily="34" charset="0"/>
            </a:endParaRPr>
          </a:p>
        </p:txBody>
      </p:sp>
      <p:sp>
        <p:nvSpPr>
          <p:cNvPr id="3" name="Text Placeholder 2"/>
          <p:cNvSpPr>
            <a:spLocks noGrp="1"/>
          </p:cNvSpPr>
          <p:nvPr>
            <p:ph idx="1"/>
          </p:nvPr>
        </p:nvSpPr>
        <p:spPr>
          <a:xfrm>
            <a:off x="940053" y="1752600"/>
            <a:ext cx="12750291" cy="1371601"/>
          </a:xfrm>
        </p:spPr>
        <p:txBody>
          <a:bodyPr/>
          <a:lstStyle/>
          <a:p>
            <a:pPr marL="742950" indent="-742950">
              <a:buAutoNum type="arabicPeriod" startAt="12"/>
            </a:pPr>
            <a:endParaRPr lang="en-US" dirty="0">
              <a:latin typeface="Franklin Gothic Book" panose="020B0503020102020204" pitchFamily="34" charset="0"/>
            </a:endParaRPr>
          </a:p>
          <a:p>
            <a:pPr marL="742950" indent="-742950">
              <a:buAutoNum type="arabicPeriod" startAt="12"/>
            </a:pP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2573" y="2667000"/>
            <a:ext cx="7986290" cy="4495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15534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FB1235860E22441BD1E35ACB7816844" ma:contentTypeVersion="0" ma:contentTypeDescription="Create a new document." ma:contentTypeScope="" ma:versionID="1b0b9ff1ad3f4c6690fd3925db3e9925">
  <xsd:schema xmlns:xsd="http://www.w3.org/2001/XMLSchema" xmlns:xs="http://www.w3.org/2001/XMLSchema" xmlns:p="http://schemas.microsoft.com/office/2006/metadata/properties" targetNamespace="http://schemas.microsoft.com/office/2006/metadata/properties" ma:root="true" ma:fieldsID="6e6c31a79625f06d75100d9b084898b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DE7454-6D96-48DB-88B3-03247E9872E9}">
  <ds:schemaRefs>
    <ds:schemaRef ds:uri="http://purl.org/dc/elements/1.1/"/>
    <ds:schemaRef ds:uri="http://schemas.microsoft.com/office/infopath/2007/PartnerControls"/>
    <ds:schemaRef ds:uri="http://www.w3.org/XML/1998/namespace"/>
    <ds:schemaRef ds:uri="http://purl.org/dc/dcmitype/"/>
    <ds:schemaRef ds:uri="http://schemas.microsoft.com/office/2006/metadata/properties"/>
    <ds:schemaRef ds:uri="http://schemas.openxmlformats.org/package/2006/metadata/core-properties"/>
    <ds:schemaRef ds:uri="http://schemas.microsoft.com/office/2006/documentManagement/types"/>
    <ds:schemaRef ds:uri="http://purl.org/dc/terms/"/>
  </ds:schemaRefs>
</ds:datastoreItem>
</file>

<file path=customXml/itemProps2.xml><?xml version="1.0" encoding="utf-8"?>
<ds:datastoreItem xmlns:ds="http://schemas.openxmlformats.org/officeDocument/2006/customXml" ds:itemID="{CFB1BAB8-C90C-435D-8BC8-412F0D660D31}">
  <ds:schemaRefs>
    <ds:schemaRef ds:uri="http://schemas.microsoft.com/sharepoint/v3/contenttype/forms"/>
  </ds:schemaRefs>
</ds:datastoreItem>
</file>

<file path=customXml/itemProps3.xml><?xml version="1.0" encoding="utf-8"?>
<ds:datastoreItem xmlns:ds="http://schemas.openxmlformats.org/officeDocument/2006/customXml" ds:itemID="{9F9D9ECA-BF00-4AFC-B8C2-B312B49A6A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Crop</Template>
  <TotalTime>15088</TotalTime>
  <Words>614</Words>
  <Application>Microsoft Office PowerPoint</Application>
  <PresentationFormat>Custom</PresentationFormat>
  <Paragraphs>130</Paragraphs>
  <Slides>46</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Bodoni MT Black</vt:lpstr>
      <vt:lpstr>Calibri</vt:lpstr>
      <vt:lpstr>Franklin Gothic Book</vt:lpstr>
      <vt:lpstr>Helvetica Neue</vt:lpstr>
      <vt:lpstr>Times New Roman</vt:lpstr>
      <vt:lpstr>Crop</vt:lpstr>
      <vt:lpstr>Ethics  2021  Carla Miller, Ethics Director</vt:lpstr>
      <vt:lpstr>PowerPoint Presentation</vt:lpstr>
      <vt:lpstr>1980-2021</vt:lpstr>
      <vt:lpstr>2019-2021</vt:lpstr>
      <vt:lpstr>Lessons Learned? Words of Wisdom?</vt:lpstr>
      <vt:lpstr>PowerPoint Presentation</vt:lpstr>
      <vt:lpstr>PowerPoint Presentation</vt:lpstr>
      <vt:lpstr>1. Culture wins Over Rules</vt:lpstr>
      <vt:lpstr>JEA Culture Survey</vt:lpstr>
      <vt:lpstr>Winning Survey Response!</vt:lpstr>
      <vt:lpstr>JEA and the Citizens</vt:lpstr>
      <vt:lpstr>Threats and Stress</vt:lpstr>
      <vt:lpstr>Q1: During the Invitation to Negotiate (ITN) process, did you have any clues something was not right at JEA?        (CLUES ARE ALL YOU HAVE INITIALLY….)</vt:lpstr>
      <vt:lpstr>Q4: Did you feel like there was a safe way to report concerns during the ITN process? </vt:lpstr>
      <vt:lpstr>Key Question</vt:lpstr>
      <vt:lpstr>How do you know if you are in an “ETHICAL CULTURE”?</vt:lpstr>
      <vt:lpstr>Ethical Culture</vt:lpstr>
      <vt:lpstr>Unethical Culture</vt:lpstr>
      <vt:lpstr>Culture wins Over Rules</vt:lpstr>
      <vt:lpstr>What is the “Culture” as to Ethics?</vt:lpstr>
      <vt:lpstr>PowerPoint Presentation</vt:lpstr>
      <vt:lpstr>2. Ethics is the key to Culture Development </vt:lpstr>
      <vt:lpstr>PowerPoint Presentation</vt:lpstr>
      <vt:lpstr>1. The LAPDOG</vt:lpstr>
      <vt:lpstr>2. The ATTACK DOG</vt:lpstr>
      <vt:lpstr>The “Gotcha” System</vt:lpstr>
      <vt:lpstr>3. The WATCHDOG</vt:lpstr>
      <vt:lpstr>Role of Watchdog….</vt:lpstr>
      <vt:lpstr>How Is This Ethics?</vt:lpstr>
      <vt:lpstr>GOAL OF ETHICS OFFICE:</vt:lpstr>
      <vt:lpstr>PowerPoint Presentation</vt:lpstr>
      <vt:lpstr>Optimist or Pessimist?</vt:lpstr>
      <vt:lpstr>Stockdale Paradox   </vt:lpstr>
      <vt:lpstr>Stockdale Paradox   </vt:lpstr>
      <vt:lpstr>HOPE   </vt:lpstr>
      <vt:lpstr>Hope Can Be Measured   The “hope test” And hope can be increased… </vt:lpstr>
      <vt:lpstr>PowerPoint Presentation</vt:lpstr>
      <vt:lpstr>PowerPoint Presentation</vt:lpstr>
      <vt:lpstr>Authenticity</vt:lpstr>
      <vt:lpstr>PowerPoint Presentation</vt:lpstr>
      <vt:lpstr>PowerPoint Presentation</vt:lpstr>
      <vt:lpstr>PowerPoint Presentation</vt:lpstr>
      <vt:lpstr>PowerPoint Presentation</vt:lpstr>
      <vt:lpstr>PURPOSE </vt:lpstr>
      <vt:lpstr>Win by being the “Man” in the Arena…. Teddy Roosevelt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Ross</dc:creator>
  <cp:lastModifiedBy>Carla Miller</cp:lastModifiedBy>
  <cp:revision>174</cp:revision>
  <dcterms:created xsi:type="dcterms:W3CDTF">2020-09-15T14:22:40Z</dcterms:created>
  <dcterms:modified xsi:type="dcterms:W3CDTF">2021-06-06T20:18:49Z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2020-07-29T00:00:00Z</vt:filetime>
  </property>
  <property fmtid="{D5CDD505-2E9C-101B-9397-08002B2CF9AE}" pid="3" name="Creator">
    <vt:lpwstr>Microsoft® PowerPoint® 2016</vt:lpwstr>
  </property>
  <property fmtid="{D5CDD505-2E9C-101B-9397-08002B2CF9AE}" pid="4" name="LastSaved">
    <vt:filetime>2020-09-15T00:00:00Z</vt:filetime>
  </property>
  <property fmtid="{D5CDD505-2E9C-101B-9397-08002B2CF9AE}" pid="5" name="IsMyDocuments">
    <vt:bool>true</vt:bool>
  </property>
  <property fmtid="{D5CDD505-2E9C-101B-9397-08002B2CF9AE}" pid="6" name="_dlc_DocIdItemGuid">
    <vt:lpwstr>272b154e-ef78-4c96-9a08-1f6c6815ff91</vt:lpwstr>
  </property>
  <property fmtid="{D5CDD505-2E9C-101B-9397-08002B2CF9AE}" pid="7" name="ContentTypeId">
    <vt:lpwstr>0x0101007FB1235860E22441BD1E35ACB7816844</vt:lpwstr>
  </property>
</Properties>
</file>